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49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07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7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31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67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13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73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9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11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22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12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E0DF-CEBD-4A81-BEC4-B7766DA4055F}" type="datetimeFigureOut">
              <a:rPr lang="fr-FR" smtClean="0"/>
              <a:t>11/09/2014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1F49F-9064-4CDC-A263-D7C986B3C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10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94210" y="233028"/>
            <a:ext cx="2035510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/>
              <a:t>\\Turf\D$\ FTPS\</a:t>
            </a:r>
            <a:r>
              <a:rPr lang="fr-FR" sz="1000" dirty="0" err="1"/>
              <a:t>DirectMatin</a:t>
            </a:r>
            <a:r>
              <a:rPr lang="fr-FR" sz="1000" dirty="0"/>
              <a:t>\Jeux</a:t>
            </a:r>
          </a:p>
        </p:txBody>
      </p:sp>
      <p:sp>
        <p:nvSpPr>
          <p:cNvPr id="6" name="Éclair 5"/>
          <p:cNvSpPr/>
          <p:nvPr/>
        </p:nvSpPr>
        <p:spPr>
          <a:xfrm>
            <a:off x="4749323" y="339529"/>
            <a:ext cx="648072" cy="288032"/>
          </a:xfrm>
          <a:prstGeom prst="lightningBol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148064" y="1115723"/>
            <a:ext cx="3456384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/>
              <a:t>\\DemoW\D$\</a:t>
            </a:r>
            <a:r>
              <a:rPr lang="fr-FR" sz="1000" dirty="0" smtClean="0"/>
              <a:t>Bollore\WorkFolder\Partners</a:t>
            </a:r>
            <a:endParaRPr lang="fr-FR" sz="1000" dirty="0"/>
          </a:p>
        </p:txBody>
      </p:sp>
      <p:grpSp>
        <p:nvGrpSpPr>
          <p:cNvPr id="9" name="Groupe 8"/>
          <p:cNvGrpSpPr/>
          <p:nvPr/>
        </p:nvGrpSpPr>
        <p:grpSpPr>
          <a:xfrm>
            <a:off x="7668344" y="308151"/>
            <a:ext cx="1512168" cy="384545"/>
            <a:chOff x="3995936" y="864332"/>
            <a:chExt cx="1440160" cy="384545"/>
          </a:xfrm>
        </p:grpSpPr>
        <p:pic>
          <p:nvPicPr>
            <p:cNvPr id="1026" name="Picture 2" descr="C:\Users\Bdp\Downloads\1363301738_pdf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6" y="864332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ZoneTexte 7"/>
            <p:cNvSpPr txBox="1"/>
            <p:nvPr/>
          </p:nvSpPr>
          <p:spPr>
            <a:xfrm>
              <a:off x="4300736" y="910323"/>
              <a:ext cx="11353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15032013_JX_P{00}.PDF</a:t>
              </a:r>
              <a:endParaRPr lang="fr-FR" sz="800" dirty="0"/>
            </a:p>
          </p:txBody>
        </p:sp>
      </p:grpSp>
      <p:sp>
        <p:nvSpPr>
          <p:cNvPr id="10" name="Organigramme : Procédé prédéfini 9"/>
          <p:cNvSpPr/>
          <p:nvPr/>
        </p:nvSpPr>
        <p:spPr>
          <a:xfrm>
            <a:off x="5916491" y="629385"/>
            <a:ext cx="1391813" cy="27933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HotFolder</a:t>
            </a:r>
            <a:r>
              <a:rPr lang="fr-FR" sz="1200" dirty="0" smtClean="0"/>
              <a:t> (1)</a:t>
            </a:r>
            <a:endParaRPr lang="fr-FR" sz="1200" dirty="0"/>
          </a:p>
        </p:txBody>
      </p:sp>
      <p:cxnSp>
        <p:nvCxnSpPr>
          <p:cNvPr id="15" name="Connecteur droit avec flèche 14"/>
          <p:cNvCxnSpPr>
            <a:stCxn id="5" idx="2"/>
            <a:endCxn id="10" idx="0"/>
          </p:cNvCxnSpPr>
          <p:nvPr/>
        </p:nvCxnSpPr>
        <p:spPr>
          <a:xfrm>
            <a:off x="6611965" y="449052"/>
            <a:ext cx="433" cy="1803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10" idx="2"/>
            <a:endCxn id="7" idx="0"/>
          </p:cNvCxnSpPr>
          <p:nvPr/>
        </p:nvCxnSpPr>
        <p:spPr>
          <a:xfrm>
            <a:off x="6612398" y="908720"/>
            <a:ext cx="263858" cy="2070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461291" y="4989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FTP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251520" y="1369411"/>
            <a:ext cx="5184576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\\Obelix\Archives\MONOPRESSE\KIOSQUE\MONOFOLDER\{CODEEDITION}\{JJMMAAAA} \PLAN</a:t>
            </a:r>
            <a:endParaRPr lang="fr-FR" sz="1000" dirty="0"/>
          </a:p>
        </p:txBody>
      </p:sp>
      <p:sp>
        <p:nvSpPr>
          <p:cNvPr id="21" name="Éclair 20"/>
          <p:cNvSpPr/>
          <p:nvPr/>
        </p:nvSpPr>
        <p:spPr>
          <a:xfrm>
            <a:off x="978034" y="561911"/>
            <a:ext cx="648072" cy="288032"/>
          </a:xfrm>
          <a:prstGeom prst="lightningBol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179512" y="1886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MONOLINKFTP</a:t>
            </a:r>
            <a:endParaRPr lang="fr-FR" dirty="0"/>
          </a:p>
        </p:txBody>
      </p:sp>
      <p:sp>
        <p:nvSpPr>
          <p:cNvPr id="23" name="Organigramme : Procédé prédéfini 22"/>
          <p:cNvSpPr/>
          <p:nvPr/>
        </p:nvSpPr>
        <p:spPr>
          <a:xfrm>
            <a:off x="6012160" y="2637483"/>
            <a:ext cx="2020871" cy="27933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BolloreNormalizer</a:t>
            </a:r>
            <a:r>
              <a:rPr lang="fr-FR" sz="1200" dirty="0" smtClean="0"/>
              <a:t> (2)</a:t>
            </a:r>
            <a:endParaRPr lang="fr-FR" sz="1200" dirty="0"/>
          </a:p>
        </p:txBody>
      </p:sp>
      <p:cxnSp>
        <p:nvCxnSpPr>
          <p:cNvPr id="26" name="Connecteur en angle 25"/>
          <p:cNvCxnSpPr>
            <a:stCxn id="7" idx="2"/>
            <a:endCxn id="23" idx="0"/>
          </p:cNvCxnSpPr>
          <p:nvPr/>
        </p:nvCxnSpPr>
        <p:spPr>
          <a:xfrm rot="16200000" flipH="1">
            <a:off x="6296558" y="1911445"/>
            <a:ext cx="1305736" cy="1463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Bdp\Downloads\1363303305_XM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453" y="995722"/>
            <a:ext cx="353576" cy="35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ZoneTexte 37"/>
          <p:cNvSpPr txBox="1"/>
          <p:nvPr/>
        </p:nvSpPr>
        <p:spPr>
          <a:xfrm>
            <a:off x="3713217" y="1153967"/>
            <a:ext cx="8214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PLAN.XML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134920" y="3636898"/>
            <a:ext cx="2717000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\\Obelix\Archives\Bollore\DirectMatin[\Mobile]</a:t>
            </a:r>
            <a:endParaRPr lang="fr-FR" sz="1000" dirty="0"/>
          </a:p>
        </p:txBody>
      </p:sp>
      <p:grpSp>
        <p:nvGrpSpPr>
          <p:cNvPr id="40" name="Groupe 39"/>
          <p:cNvGrpSpPr/>
          <p:nvPr/>
        </p:nvGrpSpPr>
        <p:grpSpPr>
          <a:xfrm>
            <a:off x="1295636" y="3924930"/>
            <a:ext cx="2412268" cy="304800"/>
            <a:chOff x="3995936" y="3135613"/>
            <a:chExt cx="2412268" cy="304800"/>
          </a:xfrm>
        </p:grpSpPr>
        <p:pic>
          <p:nvPicPr>
            <p:cNvPr id="41" name="Picture 2" descr="C:\Users\Bdp\Downloads\1363301738_pdf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6" y="3135613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ZoneTexte 41"/>
            <p:cNvSpPr txBox="1"/>
            <p:nvPr/>
          </p:nvSpPr>
          <p:spPr>
            <a:xfrm>
              <a:off x="4300736" y="3181604"/>
              <a:ext cx="21074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{EDITION}_{AAAAMMJJ}_{PUBNUMBER}.PDF</a:t>
              </a:r>
            </a:p>
          </p:txBody>
        </p:sp>
      </p:grpSp>
      <p:pic>
        <p:nvPicPr>
          <p:cNvPr id="1028" name="Picture 4" descr="C:\Users\Bdp\Downloads\1363303733_alar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143" y="2603377"/>
            <a:ext cx="321567" cy="32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ZoneTexte 43"/>
          <p:cNvSpPr txBox="1"/>
          <p:nvPr/>
        </p:nvSpPr>
        <p:spPr>
          <a:xfrm>
            <a:off x="8362464" y="2637483"/>
            <a:ext cx="66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22:30 (J-1)</a:t>
            </a:r>
          </a:p>
          <a:p>
            <a:r>
              <a:rPr lang="fr-FR" sz="800" dirty="0" smtClean="0"/>
              <a:t>/10 min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826648" y="3645024"/>
            <a:ext cx="3129728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\\Obelix\Archives\Bollore\DirectMatin\Feed\{Agregator}</a:t>
            </a:r>
            <a:endParaRPr lang="fr-FR" sz="1000" dirty="0"/>
          </a:p>
        </p:txBody>
      </p:sp>
      <p:grpSp>
        <p:nvGrpSpPr>
          <p:cNvPr id="48" name="Groupe 47"/>
          <p:cNvGrpSpPr/>
          <p:nvPr/>
        </p:nvGrpSpPr>
        <p:grpSpPr>
          <a:xfrm>
            <a:off x="5076056" y="3924930"/>
            <a:ext cx="2412268" cy="304800"/>
            <a:chOff x="3995936" y="3135613"/>
            <a:chExt cx="2412268" cy="304800"/>
          </a:xfrm>
        </p:grpSpPr>
        <p:pic>
          <p:nvPicPr>
            <p:cNvPr id="49" name="Picture 2" descr="C:\Users\Bdp\Downloads\1363301738_pdf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36" y="3135613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ZoneTexte 49"/>
            <p:cNvSpPr txBox="1"/>
            <p:nvPr/>
          </p:nvSpPr>
          <p:spPr>
            <a:xfrm>
              <a:off x="4300736" y="3181604"/>
              <a:ext cx="21074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 smtClean="0"/>
                <a:t>{EDITION}_{AAAAMMJJ}_{PUBNUMBER}.PDF</a:t>
              </a:r>
            </a:p>
          </p:txBody>
        </p:sp>
      </p:grpSp>
      <p:cxnSp>
        <p:nvCxnSpPr>
          <p:cNvPr id="61" name="Connecteur en angle 60"/>
          <p:cNvCxnSpPr>
            <a:stCxn id="23" idx="2"/>
            <a:endCxn id="39" idx="0"/>
          </p:cNvCxnSpPr>
          <p:nvPr/>
        </p:nvCxnSpPr>
        <p:spPr>
          <a:xfrm rot="5400000">
            <a:off x="4397968" y="1012270"/>
            <a:ext cx="720080" cy="452917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rganigramme : Procédé prédéfini 64"/>
          <p:cNvSpPr/>
          <p:nvPr/>
        </p:nvSpPr>
        <p:spPr>
          <a:xfrm>
            <a:off x="6376846" y="4645010"/>
            <a:ext cx="2088232" cy="27933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FileDispatcher</a:t>
            </a:r>
            <a:r>
              <a:rPr lang="fr-FR" sz="1200" dirty="0" smtClean="0"/>
              <a:t> (1)</a:t>
            </a:r>
            <a:endParaRPr lang="fr-FR" sz="1200" dirty="0"/>
          </a:p>
        </p:txBody>
      </p:sp>
      <p:cxnSp>
        <p:nvCxnSpPr>
          <p:cNvPr id="66" name="Connecteur en angle 65"/>
          <p:cNvCxnSpPr>
            <a:stCxn id="50" idx="2"/>
            <a:endCxn id="65" idx="0"/>
          </p:cNvCxnSpPr>
          <p:nvPr/>
        </p:nvCxnSpPr>
        <p:spPr>
          <a:xfrm rot="16200000" flipH="1">
            <a:off x="6698454" y="3922501"/>
            <a:ext cx="458645" cy="9863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4" descr="C:\Users\Bdp\Downloads\1363303733_alar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637" y="4602778"/>
            <a:ext cx="321567" cy="32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ZoneTexte 70"/>
          <p:cNvSpPr txBox="1"/>
          <p:nvPr/>
        </p:nvSpPr>
        <p:spPr>
          <a:xfrm>
            <a:off x="8775752" y="4653405"/>
            <a:ext cx="4767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02:15</a:t>
            </a:r>
          </a:p>
        </p:txBody>
      </p:sp>
      <p:sp>
        <p:nvSpPr>
          <p:cNvPr id="74" name="Éclair 73"/>
          <p:cNvSpPr/>
          <p:nvPr/>
        </p:nvSpPr>
        <p:spPr>
          <a:xfrm>
            <a:off x="7305684" y="5000404"/>
            <a:ext cx="648072" cy="288032"/>
          </a:xfrm>
          <a:prstGeom prst="lightningBol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5" name="ZoneTexte 74"/>
          <p:cNvSpPr txBox="1"/>
          <p:nvPr/>
        </p:nvSpPr>
        <p:spPr>
          <a:xfrm>
            <a:off x="8033030" y="510377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FTP</a:t>
            </a:r>
            <a:endParaRPr lang="fr-FR" dirty="0"/>
          </a:p>
        </p:txBody>
      </p:sp>
      <p:sp>
        <p:nvSpPr>
          <p:cNvPr id="83" name="Organigramme : Procédé prédéfini 82"/>
          <p:cNvSpPr/>
          <p:nvPr/>
        </p:nvSpPr>
        <p:spPr>
          <a:xfrm>
            <a:off x="1115615" y="4602778"/>
            <a:ext cx="2355837" cy="27933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CreateKiosqueMedia</a:t>
            </a:r>
            <a:r>
              <a:rPr lang="fr-FR" sz="1200" dirty="0" smtClean="0"/>
              <a:t> (1)</a:t>
            </a:r>
            <a:endParaRPr lang="fr-FR" sz="1200" dirty="0"/>
          </a:p>
        </p:txBody>
      </p:sp>
      <p:cxnSp>
        <p:nvCxnSpPr>
          <p:cNvPr id="86" name="Connecteur en angle 85"/>
          <p:cNvCxnSpPr>
            <a:stCxn id="42" idx="2"/>
            <a:endCxn id="83" idx="0"/>
          </p:cNvCxnSpPr>
          <p:nvPr/>
        </p:nvCxnSpPr>
        <p:spPr>
          <a:xfrm rot="5400000">
            <a:off x="2265646" y="4214253"/>
            <a:ext cx="416413" cy="3606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577091" y="5450641"/>
            <a:ext cx="5799755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\\obelix\Archives\Bollore\KiosqueDirectMatin\{CODEEDITION}\{AAAA}\{</a:t>
            </a:r>
            <a:r>
              <a:rPr lang="fr-FR" sz="1000" dirty="0"/>
              <a:t>MM}\{</a:t>
            </a:r>
            <a:r>
              <a:rPr lang="fr-FR" sz="1000" dirty="0" smtClean="0"/>
              <a:t>CODEEDITION_AAAA}MMJJ}</a:t>
            </a:r>
            <a:endParaRPr lang="fr-FR" sz="1000" dirty="0"/>
          </a:p>
        </p:txBody>
      </p:sp>
      <p:pic>
        <p:nvPicPr>
          <p:cNvPr id="96" name="Picture 2" descr="C:\Users\Bdp\Downloads\1363301738_pd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893" y="58678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ZoneTexte 96"/>
          <p:cNvSpPr txBox="1"/>
          <p:nvPr/>
        </p:nvSpPr>
        <p:spPr>
          <a:xfrm>
            <a:off x="1252692" y="5913812"/>
            <a:ext cx="2395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{EDITION}_{AAAAMMJJ}_{PUBNUMBER}.PDF</a:t>
            </a:r>
            <a:br>
              <a:rPr lang="fr-FR" sz="800" dirty="0" smtClean="0"/>
            </a:br>
            <a:r>
              <a:rPr lang="fr-FR" sz="800" dirty="0" smtClean="0"/>
              <a:t>{EDITION}_{AAAAMMJJ}_{PUBNUMBER}_mobile.PDF</a:t>
            </a:r>
          </a:p>
        </p:txBody>
      </p:sp>
      <p:pic>
        <p:nvPicPr>
          <p:cNvPr id="1029" name="Picture 5" descr="C:\Users\Bdp\Downloads\1363305077_jp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521" y="6213804"/>
            <a:ext cx="304799" cy="39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ZoneTexte 100"/>
          <p:cNvSpPr txBox="1"/>
          <p:nvPr/>
        </p:nvSpPr>
        <p:spPr>
          <a:xfrm>
            <a:off x="1287320" y="6339403"/>
            <a:ext cx="2812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{EDITION}_{AAAAMMJJ}_{PUBNUMBER}.JPG (UNE)</a:t>
            </a:r>
            <a:br>
              <a:rPr lang="fr-FR" sz="800" dirty="0" smtClean="0"/>
            </a:br>
            <a:endParaRPr lang="fr-FR" sz="800" dirty="0" smtClean="0"/>
          </a:p>
        </p:txBody>
      </p:sp>
      <p:pic>
        <p:nvPicPr>
          <p:cNvPr id="106" name="Picture 4" descr="C:\Users\Bdp\Downloads\1363303733_alar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44" y="4581128"/>
            <a:ext cx="321567" cy="32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ZoneTexte 106"/>
          <p:cNvSpPr txBox="1"/>
          <p:nvPr/>
        </p:nvSpPr>
        <p:spPr>
          <a:xfrm>
            <a:off x="525752" y="4585049"/>
            <a:ext cx="6618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5 min</a:t>
            </a:r>
          </a:p>
        </p:txBody>
      </p:sp>
      <p:cxnSp>
        <p:nvCxnSpPr>
          <p:cNvPr id="92" name="Connecteur en angle 91"/>
          <p:cNvCxnSpPr>
            <a:stCxn id="83" idx="2"/>
            <a:endCxn id="94" idx="0"/>
          </p:cNvCxnSpPr>
          <p:nvPr/>
        </p:nvCxnSpPr>
        <p:spPr>
          <a:xfrm rot="16200000" flipH="1">
            <a:off x="2600987" y="4574659"/>
            <a:ext cx="568528" cy="118343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99804" y="939527"/>
            <a:ext cx="2492727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\\DemoW\D$\Bollore\WorkFolder\{Edition}</a:t>
            </a:r>
            <a:endParaRPr lang="fr-FR" sz="1000" dirty="0"/>
          </a:p>
        </p:txBody>
      </p:sp>
      <p:sp>
        <p:nvSpPr>
          <p:cNvPr id="73" name="Organigramme : Procédé prédéfini 72"/>
          <p:cNvSpPr/>
          <p:nvPr/>
        </p:nvSpPr>
        <p:spPr>
          <a:xfrm>
            <a:off x="2339752" y="2160759"/>
            <a:ext cx="2304256" cy="279335"/>
          </a:xfrm>
          <a:prstGeom prst="flowChartPredefined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Bollore_Concatenate</a:t>
            </a:r>
            <a:r>
              <a:rPr lang="fr-FR" sz="1200" dirty="0" smtClean="0"/>
              <a:t> (2)</a:t>
            </a:r>
            <a:endParaRPr lang="fr-FR" sz="1200" dirty="0"/>
          </a:p>
        </p:txBody>
      </p:sp>
      <p:pic>
        <p:nvPicPr>
          <p:cNvPr id="76" name="Picture 4" descr="C:\Users\Bdp\Downloads\1363303733_alar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965" y="1770858"/>
            <a:ext cx="321567" cy="32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ZoneTexte 76"/>
          <p:cNvSpPr txBox="1"/>
          <p:nvPr/>
        </p:nvSpPr>
        <p:spPr>
          <a:xfrm>
            <a:off x="2727079" y="1700808"/>
            <a:ext cx="620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22:30 (J-1)</a:t>
            </a:r>
          </a:p>
          <a:p>
            <a:r>
              <a:rPr lang="fr-FR" sz="800" dirty="0" smtClean="0"/>
              <a:t>/10 min</a:t>
            </a:r>
          </a:p>
          <a:p>
            <a:r>
              <a:rPr lang="fr-FR" sz="800" dirty="0" smtClean="0"/>
              <a:t>Complet</a:t>
            </a:r>
          </a:p>
        </p:txBody>
      </p:sp>
      <p:cxnSp>
        <p:nvCxnSpPr>
          <p:cNvPr id="78" name="Connecteur en angle 77"/>
          <p:cNvCxnSpPr>
            <a:stCxn id="72" idx="1"/>
            <a:endCxn id="73" idx="0"/>
          </p:cNvCxnSpPr>
          <p:nvPr/>
        </p:nvCxnSpPr>
        <p:spPr>
          <a:xfrm rot="10800000" flipH="1" flipV="1">
            <a:off x="299804" y="1047539"/>
            <a:ext cx="3192076" cy="1113220"/>
          </a:xfrm>
          <a:prstGeom prst="bentConnector4">
            <a:avLst>
              <a:gd name="adj1" fmla="val -7161"/>
              <a:gd name="adj2" fmla="val 548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en angle 79"/>
          <p:cNvCxnSpPr>
            <a:endCxn id="73" idx="0"/>
          </p:cNvCxnSpPr>
          <p:nvPr/>
        </p:nvCxnSpPr>
        <p:spPr>
          <a:xfrm rot="5400000">
            <a:off x="3214831" y="1862485"/>
            <a:ext cx="575323" cy="212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en angle 92"/>
          <p:cNvCxnSpPr>
            <a:stCxn id="73" idx="2"/>
          </p:cNvCxnSpPr>
          <p:nvPr/>
        </p:nvCxnSpPr>
        <p:spPr>
          <a:xfrm rot="5400000">
            <a:off x="2593065" y="2738085"/>
            <a:ext cx="1196806" cy="6008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en angle 99"/>
          <p:cNvCxnSpPr>
            <a:stCxn id="73" idx="2"/>
            <a:endCxn id="47" idx="0"/>
          </p:cNvCxnSpPr>
          <p:nvPr/>
        </p:nvCxnSpPr>
        <p:spPr>
          <a:xfrm rot="16200000" flipH="1">
            <a:off x="4339231" y="1592743"/>
            <a:ext cx="1204930" cy="28996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5220072" y="33558"/>
            <a:ext cx="2811007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\\Turf\D$\FTPS\DirectMatin\Partenaires\{Edition}</a:t>
            </a:r>
            <a:endParaRPr lang="fr-FR" sz="1000" dirty="0"/>
          </a:p>
        </p:txBody>
      </p:sp>
      <p:sp>
        <p:nvSpPr>
          <p:cNvPr id="2" name="ZoneTexte 1"/>
          <p:cNvSpPr txBox="1"/>
          <p:nvPr/>
        </p:nvSpPr>
        <p:spPr>
          <a:xfrm>
            <a:off x="7884368" y="6457890"/>
            <a:ext cx="1259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fr-FR" sz="1000" dirty="0" err="1" smtClean="0"/>
              <a:t>TurfServer</a:t>
            </a:r>
            <a:endParaRPr lang="fr-FR" sz="1000" dirty="0" smtClean="0"/>
          </a:p>
          <a:p>
            <a:pPr marL="342900" indent="-342900">
              <a:buAutoNum type="arabicParenBoth"/>
            </a:pPr>
            <a:r>
              <a:rPr lang="fr-FR" sz="1000" dirty="0" err="1" smtClean="0"/>
              <a:t>DemoW</a:t>
            </a:r>
            <a:endParaRPr lang="fr-FR" sz="1000" dirty="0" smtClean="0"/>
          </a:p>
        </p:txBody>
      </p:sp>
      <p:cxnSp>
        <p:nvCxnSpPr>
          <p:cNvPr id="16" name="Connecteur droit avec flèche 15"/>
          <p:cNvCxnSpPr>
            <a:stCxn id="27" idx="3"/>
          </p:cNvCxnSpPr>
          <p:nvPr/>
        </p:nvCxnSpPr>
        <p:spPr>
          <a:xfrm flipV="1">
            <a:off x="2631748" y="2746110"/>
            <a:ext cx="870744" cy="61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433964" y="2576832"/>
            <a:ext cx="119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Ajout de la page jeux en dernière page sauf pour les </a:t>
            </a:r>
            <a:r>
              <a:rPr lang="fr-FR" sz="800" dirty="0" err="1"/>
              <a:t>aggrégateurs</a:t>
            </a:r>
            <a:endParaRPr lang="fr-FR" sz="800" dirty="0"/>
          </a:p>
        </p:txBody>
      </p:sp>
      <p:cxnSp>
        <p:nvCxnSpPr>
          <p:cNvPr id="79" name="Connecteur droit avec flèche 78"/>
          <p:cNvCxnSpPr>
            <a:stCxn id="81" idx="1"/>
          </p:cNvCxnSpPr>
          <p:nvPr/>
        </p:nvCxnSpPr>
        <p:spPr>
          <a:xfrm flipH="1">
            <a:off x="7026557" y="3140931"/>
            <a:ext cx="1713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7197904" y="3033209"/>
            <a:ext cx="17924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Ajout de la page jeux en dernière page</a:t>
            </a:r>
            <a:endParaRPr lang="fr-FR" sz="800" dirty="0"/>
          </a:p>
        </p:txBody>
      </p:sp>
      <p:pic>
        <p:nvPicPr>
          <p:cNvPr id="89" name="Picture 6" descr="C:\Users\Bdp\Downloads\1363305264_Fold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561" y="587190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4274749" y="5912193"/>
            <a:ext cx="671995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jpg4</a:t>
            </a:r>
            <a:endParaRPr lang="fr-FR" sz="1000" dirty="0"/>
          </a:p>
        </p:txBody>
      </p:sp>
      <p:pic>
        <p:nvPicPr>
          <p:cNvPr id="91" name="Picture 6" descr="C:\Users\Bdp\Downloads\1363305264_Fold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961" y="602430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Rectangle 94"/>
          <p:cNvSpPr/>
          <p:nvPr/>
        </p:nvSpPr>
        <p:spPr>
          <a:xfrm>
            <a:off x="4427149" y="6064593"/>
            <a:ext cx="671995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pdf</a:t>
            </a:r>
            <a:endParaRPr lang="fr-FR" sz="1000" dirty="0"/>
          </a:p>
        </p:txBody>
      </p:sp>
      <p:pic>
        <p:nvPicPr>
          <p:cNvPr id="102" name="Picture 6" descr="C:\Users\Bdp\Downloads\1363305264_Fold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361" y="617670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Rectangle 102"/>
          <p:cNvSpPr/>
          <p:nvPr/>
        </p:nvSpPr>
        <p:spPr>
          <a:xfrm>
            <a:off x="4579549" y="6216993"/>
            <a:ext cx="671995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swf</a:t>
            </a:r>
            <a:endParaRPr lang="fr-FR" sz="1000" dirty="0"/>
          </a:p>
        </p:txBody>
      </p:sp>
      <p:pic>
        <p:nvPicPr>
          <p:cNvPr id="108" name="Picture 6" descr="C:\Users\Bdp\Downloads\1363305264_Fold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761" y="632910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ectangle 108"/>
          <p:cNvSpPr/>
          <p:nvPr/>
        </p:nvSpPr>
        <p:spPr>
          <a:xfrm>
            <a:off x="4731949" y="6369393"/>
            <a:ext cx="671995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th</a:t>
            </a:r>
            <a:endParaRPr lang="fr-FR" sz="1000" dirty="0"/>
          </a:p>
        </p:txBody>
      </p:sp>
      <p:pic>
        <p:nvPicPr>
          <p:cNvPr id="112" name="Picture 6" descr="C:\Users\Bdp\Downloads\1363305264_Folde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161" y="648150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Rectangle 112"/>
          <p:cNvSpPr/>
          <p:nvPr/>
        </p:nvSpPr>
        <p:spPr>
          <a:xfrm>
            <a:off x="4884349" y="6521793"/>
            <a:ext cx="671995" cy="216024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xml</a:t>
            </a:r>
            <a:endParaRPr lang="fr-FR" sz="1000" dirty="0"/>
          </a:p>
        </p:txBody>
      </p:sp>
      <p:sp>
        <p:nvSpPr>
          <p:cNvPr id="3" name="Rectangle 2"/>
          <p:cNvSpPr/>
          <p:nvPr/>
        </p:nvSpPr>
        <p:spPr>
          <a:xfrm>
            <a:off x="7456828" y="1463356"/>
            <a:ext cx="1147620" cy="83706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Lyon</a:t>
            </a:r>
          </a:p>
          <a:p>
            <a:pPr algn="ctr"/>
            <a:r>
              <a:rPr lang="fr-FR" sz="800" dirty="0" smtClean="0"/>
              <a:t>Marseille</a:t>
            </a:r>
          </a:p>
          <a:p>
            <a:pPr algn="ctr"/>
            <a:r>
              <a:rPr lang="fr-FR" sz="800" dirty="0" smtClean="0"/>
              <a:t>Montpellier</a:t>
            </a:r>
          </a:p>
          <a:p>
            <a:pPr algn="ctr"/>
            <a:r>
              <a:rPr lang="fr-FR" sz="800" dirty="0" smtClean="0"/>
              <a:t>Bordeaux</a:t>
            </a:r>
          </a:p>
          <a:p>
            <a:pPr algn="ctr"/>
            <a:r>
              <a:rPr lang="fr-FR" sz="800" dirty="0" smtClean="0"/>
              <a:t>Lille</a:t>
            </a:r>
          </a:p>
          <a:p>
            <a:pPr algn="ctr"/>
            <a:r>
              <a:rPr lang="fr-FR" sz="800" dirty="0" smtClean="0"/>
              <a:t>Tennis</a:t>
            </a:r>
          </a:p>
          <a:p>
            <a:pPr algn="ctr"/>
            <a:r>
              <a:rPr lang="fr-FR" sz="800" dirty="0" smtClean="0"/>
              <a:t>Jeux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64344" y="1777993"/>
            <a:ext cx="904970" cy="6150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National</a:t>
            </a:r>
          </a:p>
          <a:p>
            <a:pPr algn="ctr"/>
            <a:r>
              <a:rPr lang="fr-FR" sz="800" dirty="0" smtClean="0"/>
              <a:t>Nice</a:t>
            </a:r>
          </a:p>
          <a:p>
            <a:pPr algn="ctr"/>
            <a:r>
              <a:rPr lang="fr-FR" sz="800" dirty="0" smtClean="0"/>
              <a:t>Grand-ouest</a:t>
            </a:r>
          </a:p>
          <a:p>
            <a:pPr algn="ctr"/>
            <a:r>
              <a:rPr lang="fr-FR" sz="800" dirty="0" smtClean="0"/>
              <a:t>Toulouse</a:t>
            </a:r>
          </a:p>
          <a:p>
            <a:pPr algn="ctr"/>
            <a:r>
              <a:rPr lang="fr-FR" sz="800" dirty="0" smtClean="0"/>
              <a:t>Strasbourg</a:t>
            </a:r>
          </a:p>
        </p:txBody>
      </p:sp>
    </p:spTree>
    <p:extLst>
      <p:ext uri="{BB962C8B-B14F-4D97-AF65-F5344CB8AC3E}">
        <p14:creationId xmlns:p14="http://schemas.microsoft.com/office/powerpoint/2010/main" val="39368103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171</Words>
  <Application>Microsoft Office PowerPoint</Application>
  <PresentationFormat>Affichage à l'écran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Bdp</dc:creator>
  <cp:lastModifiedBy>Cédric Houis</cp:lastModifiedBy>
  <cp:revision>23</cp:revision>
  <dcterms:created xsi:type="dcterms:W3CDTF">2013-03-14T15:43:26Z</dcterms:created>
  <dcterms:modified xsi:type="dcterms:W3CDTF">2014-09-11T07:44:01Z</dcterms:modified>
</cp:coreProperties>
</file>