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17/08/2015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17/08/2015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17/08/2015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17/08/2015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17/08/2015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17/08/2015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17/08/2015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Comparatifs de services d’hébergement de </a:t>
            </a:r>
            <a:r>
              <a:rPr lang="fr-FR" dirty="0" err="1" smtClean="0"/>
              <a:t>video</a:t>
            </a:r>
            <a:r>
              <a:rPr lang="fr-FR" dirty="0" smtClean="0"/>
              <a:t> en ligne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Comparaison réalisée le 17/08/2015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5119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comparaison a été réalisé dans l’objectif de fournir aux utilisateurs de Melody une interface de </a:t>
            </a:r>
            <a:r>
              <a:rPr lang="fr-FR" dirty="0" err="1" smtClean="0"/>
              <a:t>téléversement</a:t>
            </a:r>
            <a:r>
              <a:rPr lang="fr-FR" dirty="0" smtClean="0"/>
              <a:t> de </a:t>
            </a:r>
            <a:r>
              <a:rPr lang="fr-FR" dirty="0" err="1" smtClean="0"/>
              <a:t>video</a:t>
            </a:r>
            <a:r>
              <a:rPr lang="fr-FR" dirty="0" smtClean="0"/>
              <a:t>.</a:t>
            </a:r>
          </a:p>
          <a:p>
            <a:r>
              <a:rPr lang="fr-FR" dirty="0" smtClean="0"/>
              <a:t>Les contraintes sont:</a:t>
            </a:r>
          </a:p>
          <a:p>
            <a:pPr lvl="1"/>
            <a:r>
              <a:rPr lang="fr-FR" dirty="0" smtClean="0"/>
              <a:t>Interface propre à Melody, mais contenu </a:t>
            </a:r>
            <a:r>
              <a:rPr lang="fr-FR" dirty="0" err="1" smtClean="0"/>
              <a:t>téléversé</a:t>
            </a:r>
            <a:r>
              <a:rPr lang="fr-FR" dirty="0" smtClean="0"/>
              <a:t> sur l’infrastructure du prestataire</a:t>
            </a:r>
          </a:p>
          <a:p>
            <a:pPr lvl="1"/>
            <a:r>
              <a:rPr lang="fr-FR" dirty="0" smtClean="0"/>
              <a:t>Technologie utilisé: </a:t>
            </a:r>
            <a:r>
              <a:rPr lang="fr-FR" dirty="0" err="1" smtClean="0"/>
              <a:t>php</a:t>
            </a:r>
            <a:r>
              <a:rPr lang="fr-FR" dirty="0" smtClean="0"/>
              <a:t> &amp; </a:t>
            </a:r>
            <a:r>
              <a:rPr lang="fr-FR" dirty="0" err="1" smtClean="0"/>
              <a:t>javascript</a:t>
            </a:r>
            <a:r>
              <a:rPr lang="fr-FR" dirty="0" smtClean="0"/>
              <a:t> coté Melody</a:t>
            </a:r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764046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DailyMotion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API -&gt; oui</a:t>
            </a:r>
          </a:p>
          <a:p>
            <a:r>
              <a:rPr lang="fr-FR" dirty="0" smtClean="0"/>
              <a:t>SDK -&gt; oui (PHP)</a:t>
            </a:r>
          </a:p>
          <a:p>
            <a:r>
              <a:rPr lang="fr-FR" dirty="0" smtClean="0"/>
              <a:t>Pas de précision sur la version minimum de PHP</a:t>
            </a:r>
          </a:p>
          <a:p>
            <a:r>
              <a:rPr lang="fr-FR" dirty="0" smtClean="0"/>
              <a:t>Possibilité de gérer l’ensemble des objets </a:t>
            </a:r>
            <a:r>
              <a:rPr lang="fr-FR" dirty="0" err="1" smtClean="0"/>
              <a:t>dailymotion</a:t>
            </a:r>
            <a:r>
              <a:rPr lang="fr-FR" dirty="0"/>
              <a:t> </a:t>
            </a:r>
            <a:r>
              <a:rPr lang="fr-FR" dirty="0" smtClean="0"/>
              <a:t>(</a:t>
            </a:r>
            <a:r>
              <a:rPr lang="fr-FR" dirty="0" err="1" smtClean="0"/>
              <a:t>video</a:t>
            </a:r>
            <a:r>
              <a:rPr lang="fr-FR" dirty="0" smtClean="0"/>
              <a:t>, commentaires, playlists etc.)</a:t>
            </a:r>
          </a:p>
          <a:p>
            <a:r>
              <a:rPr lang="fr-FR" dirty="0" smtClean="0"/>
              <a:t>Quota:</a:t>
            </a:r>
          </a:p>
          <a:p>
            <a:pPr lvl="1"/>
            <a:r>
              <a:rPr lang="fr-FR" dirty="0" smtClean="0"/>
              <a:t>50 appels à l’API par jours</a:t>
            </a:r>
          </a:p>
          <a:p>
            <a:pPr lvl="1"/>
            <a:r>
              <a:rPr lang="fr-FR" dirty="0" smtClean="0"/>
              <a:t>4 </a:t>
            </a:r>
            <a:r>
              <a:rPr lang="fr-FR" dirty="0" err="1" smtClean="0"/>
              <a:t>uploads</a:t>
            </a:r>
            <a:r>
              <a:rPr lang="fr-FR" dirty="0" smtClean="0"/>
              <a:t> par heure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4960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Youtube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API -&gt; oui</a:t>
            </a:r>
          </a:p>
          <a:p>
            <a:r>
              <a:rPr lang="fr-FR" dirty="0" smtClean="0"/>
              <a:t>SDK -&gt; oui (PHP)</a:t>
            </a:r>
          </a:p>
          <a:p>
            <a:r>
              <a:rPr lang="fr-FR" dirty="0" smtClean="0"/>
              <a:t>PHP &gt;= 5.2.1</a:t>
            </a:r>
          </a:p>
          <a:p>
            <a:r>
              <a:rPr lang="fr-FR" dirty="0" smtClean="0"/>
              <a:t>Quota sous forme de point:</a:t>
            </a:r>
          </a:p>
          <a:p>
            <a:pPr lvl="1"/>
            <a:r>
              <a:rPr lang="en-US" sz="2100" i="1" dirty="0"/>
              <a:t>Version 3 of the YouTube Data API has concrete quota numbers listed in the Google API Console where you register for your API Key. You can use 30,000 units/second/user and 50,000,000 per day</a:t>
            </a:r>
            <a:r>
              <a:rPr lang="en-US" sz="2100" i="1" dirty="0" smtClean="0"/>
              <a:t>.</a:t>
            </a:r>
            <a:endParaRPr lang="en-US" sz="2100" i="1" dirty="0"/>
          </a:p>
          <a:p>
            <a:pPr lvl="1"/>
            <a:r>
              <a:rPr lang="en-US" sz="2100" i="1" dirty="0"/>
              <a:t>You can read about what a unit is here: https://</a:t>
            </a:r>
            <a:r>
              <a:rPr lang="en-US" sz="2100" i="1" dirty="0" smtClean="0"/>
              <a:t>developers.google.com/youtube/v3/getting-started#quota</a:t>
            </a:r>
            <a:endParaRPr lang="en-US" sz="2100" i="1" dirty="0"/>
          </a:p>
          <a:p>
            <a:pPr lvl="2"/>
            <a:r>
              <a:rPr lang="en-US" sz="1700" i="1" dirty="0"/>
              <a:t>A simple read operation that only retrieves the ID of each returned </a:t>
            </a:r>
            <a:r>
              <a:rPr lang="en-US" sz="1700" i="1" dirty="0" smtClean="0"/>
              <a:t>resource </a:t>
            </a:r>
            <a:r>
              <a:rPr lang="en-US" sz="1700" i="1" dirty="0"/>
              <a:t>has a cost of approximately 1 unit.</a:t>
            </a:r>
          </a:p>
          <a:p>
            <a:pPr lvl="2"/>
            <a:r>
              <a:rPr lang="en-US" sz="1700" i="1" dirty="0"/>
              <a:t>A write operation has a cost of approximately 50 units.</a:t>
            </a:r>
          </a:p>
          <a:p>
            <a:pPr lvl="2"/>
            <a:r>
              <a:rPr lang="en-US" sz="1700" i="1" dirty="0"/>
              <a:t>A video upload has a cost of approximately 1600 units</a:t>
            </a:r>
            <a:r>
              <a:rPr lang="en-US" sz="1700" i="1" dirty="0" smtClean="0"/>
              <a:t>.</a:t>
            </a:r>
          </a:p>
          <a:p>
            <a:endParaRPr lang="en-US" sz="2500" i="1" dirty="0" smtClean="0"/>
          </a:p>
        </p:txBody>
      </p:sp>
    </p:spTree>
    <p:extLst>
      <p:ext uri="{BB962C8B-B14F-4D97-AF65-F5344CB8AC3E}">
        <p14:creationId xmlns:p14="http://schemas.microsoft.com/office/powerpoint/2010/main" val="1490087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Vimeo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API -&gt; oui</a:t>
            </a:r>
          </a:p>
          <a:p>
            <a:r>
              <a:rPr lang="fr-FR" dirty="0" smtClean="0"/>
              <a:t>SDK -&gt; oui (PHP)</a:t>
            </a:r>
          </a:p>
          <a:p>
            <a:r>
              <a:rPr lang="fr-FR" dirty="0" smtClean="0"/>
              <a:t>Pas de version de PHP précisé</a:t>
            </a:r>
          </a:p>
          <a:p>
            <a:r>
              <a:rPr lang="fr-FR" dirty="0" smtClean="0"/>
              <a:t>5 jours ouvrés pour activation de l’</a:t>
            </a:r>
            <a:r>
              <a:rPr lang="fr-FR" dirty="0" err="1" smtClean="0"/>
              <a:t>upload</a:t>
            </a:r>
            <a:r>
              <a:rPr lang="fr-FR" dirty="0" smtClean="0"/>
              <a:t> via l’API pour un nouveau compte</a:t>
            </a:r>
          </a:p>
          <a:p>
            <a:r>
              <a:rPr lang="fr-FR" dirty="0" smtClean="0"/>
              <a:t>Quota:</a:t>
            </a:r>
          </a:p>
          <a:p>
            <a:pPr lvl="1"/>
            <a:r>
              <a:rPr lang="fr-FR" dirty="0" smtClean="0"/>
              <a:t>500MB par semaine gratuitement</a:t>
            </a:r>
          </a:p>
          <a:p>
            <a:pPr lvl="1"/>
            <a:r>
              <a:rPr lang="fr-FR" dirty="0" smtClean="0"/>
              <a:t>5 GB par semaine pour 50€/an</a:t>
            </a:r>
          </a:p>
          <a:p>
            <a:pPr lvl="1"/>
            <a:r>
              <a:rPr lang="fr-FR" dirty="0" smtClean="0"/>
              <a:t>20GB par semaine pour 160€/an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8418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Choix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choix se porte sur Dailymotion.</a:t>
            </a:r>
          </a:p>
          <a:p>
            <a:pPr lvl="1"/>
            <a:r>
              <a:rPr lang="fr-FR" dirty="0" smtClean="0"/>
              <a:t>Limites plus claires</a:t>
            </a:r>
          </a:p>
          <a:p>
            <a:pPr lvl="1"/>
            <a:r>
              <a:rPr lang="fr-FR" dirty="0" smtClean="0"/>
              <a:t>Renouvellement plus rapide</a:t>
            </a:r>
          </a:p>
          <a:p>
            <a:pPr lvl="1"/>
            <a:r>
              <a:rPr lang="fr-FR" dirty="0" smtClean="0"/>
              <a:t>Site d’origine française</a:t>
            </a:r>
          </a:p>
          <a:p>
            <a:pPr lvl="1"/>
            <a:r>
              <a:rPr lang="fr-FR" dirty="0" smtClean="0"/>
              <a:t>Service utilisé par </a:t>
            </a:r>
            <a:r>
              <a:rPr lang="fr-FR" smtClean="0"/>
              <a:t>la Manche Libre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35103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288</Words>
  <Application>Microsoft Office PowerPoint</Application>
  <PresentationFormat>Affichage à l'écran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Comparatifs de services d’hébergement de video en ligne</vt:lpstr>
      <vt:lpstr>Objectifs</vt:lpstr>
      <vt:lpstr>DailyMotion</vt:lpstr>
      <vt:lpstr>Youtube</vt:lpstr>
      <vt:lpstr>Vimeo</vt:lpstr>
      <vt:lpstr>Choix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Comparatifs de services d’hébergement de video en ligne</dc:title>
  <dc:creator>Antoine Vittecoq</dc:creator>
  <cp:lastModifiedBy>Antoine Vittecoq</cp:lastModifiedBy>
  <cp:revision>2</cp:revision>
  <dcterms:created xsi:type="dcterms:W3CDTF">2015-08-17T14:16:17Z</dcterms:created>
  <dcterms:modified xsi:type="dcterms:W3CDTF">2015-08-17T14:31:45Z</dcterms:modified>
</cp:coreProperties>
</file>