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5" r:id="rId5"/>
    <p:sldId id="262" r:id="rId6"/>
    <p:sldId id="259" r:id="rId7"/>
    <p:sldId id="258" r:id="rId8"/>
    <p:sldId id="264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6B0E-DB55-4FCC-BE8D-C7B889EBB229}" type="datetimeFigureOut">
              <a:rPr lang="fr-FR" smtClean="0"/>
              <a:t>07/12/2016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3A4BE-021F-4EC0-9CFE-86D38D417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729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6B0E-DB55-4FCC-BE8D-C7B889EBB229}" type="datetimeFigureOut">
              <a:rPr lang="fr-FR" smtClean="0"/>
              <a:t>07/12/2016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3A4BE-021F-4EC0-9CFE-86D38D417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916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6B0E-DB55-4FCC-BE8D-C7B889EBB229}" type="datetimeFigureOut">
              <a:rPr lang="fr-FR" smtClean="0"/>
              <a:t>07/12/2016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3A4BE-021F-4EC0-9CFE-86D38D417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33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6B0E-DB55-4FCC-BE8D-C7B889EBB229}" type="datetimeFigureOut">
              <a:rPr lang="fr-FR" smtClean="0"/>
              <a:t>07/12/2016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3A4BE-021F-4EC0-9CFE-86D38D417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27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6B0E-DB55-4FCC-BE8D-C7B889EBB229}" type="datetimeFigureOut">
              <a:rPr lang="fr-FR" smtClean="0"/>
              <a:t>07/12/2016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3A4BE-021F-4EC0-9CFE-86D38D417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458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6B0E-DB55-4FCC-BE8D-C7B889EBB229}" type="datetimeFigureOut">
              <a:rPr lang="fr-FR" smtClean="0"/>
              <a:t>07/12/2016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3A4BE-021F-4EC0-9CFE-86D38D417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05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6B0E-DB55-4FCC-BE8D-C7B889EBB229}" type="datetimeFigureOut">
              <a:rPr lang="fr-FR" smtClean="0"/>
              <a:t>07/12/2016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3A4BE-021F-4EC0-9CFE-86D38D417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1286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6B0E-DB55-4FCC-BE8D-C7B889EBB229}" type="datetimeFigureOut">
              <a:rPr lang="fr-FR" smtClean="0"/>
              <a:t>07/12/2016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3A4BE-021F-4EC0-9CFE-86D38D417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0060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6B0E-DB55-4FCC-BE8D-C7B889EBB229}" type="datetimeFigureOut">
              <a:rPr lang="fr-FR" smtClean="0"/>
              <a:t>07/12/2016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3A4BE-021F-4EC0-9CFE-86D38D417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11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6B0E-DB55-4FCC-BE8D-C7B889EBB229}" type="datetimeFigureOut">
              <a:rPr lang="fr-FR" smtClean="0"/>
              <a:t>07/12/2016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3A4BE-021F-4EC0-9CFE-86D38D417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8860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6B0E-DB55-4FCC-BE8D-C7B889EBB229}" type="datetimeFigureOut">
              <a:rPr lang="fr-FR" smtClean="0"/>
              <a:t>07/12/2016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3A4BE-021F-4EC0-9CFE-86D38D417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0162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36B0E-DB55-4FCC-BE8D-C7B889EBB229}" type="datetimeFigureOut">
              <a:rPr lang="fr-FR" smtClean="0"/>
              <a:t>07/12/2016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3A4BE-021F-4EC0-9CFE-86D38D417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002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539552" y="1124768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>
                <a:solidFill>
                  <a:schemeClr val="tx2"/>
                </a:solidFill>
              </a:rPr>
              <a:t>p</a:t>
            </a:r>
            <a:r>
              <a:rPr lang="fr-FR" sz="1400" b="1" dirty="0" err="1" smtClean="0">
                <a:solidFill>
                  <a:schemeClr val="tx2"/>
                </a:solidFill>
              </a:rPr>
              <a:t>ressTitle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39552" y="213288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cahier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539552" y="5474213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edition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267744" y="2492896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>
                <a:solidFill>
                  <a:schemeClr val="tx2"/>
                </a:solidFill>
              </a:rPr>
              <a:t>s</a:t>
            </a:r>
            <a:r>
              <a:rPr lang="fr-FR" sz="1400" b="1" dirty="0" err="1" smtClean="0">
                <a:solidFill>
                  <a:schemeClr val="tx2"/>
                </a:solidFill>
              </a:rPr>
              <a:t>ys_parution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267744" y="351904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parutionLogic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267744" y="5474213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parutionPhysic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002244" y="351904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page</a:t>
            </a:r>
            <a:endParaRPr lang="fr-FR" sz="1400" b="1" dirty="0">
              <a:solidFill>
                <a:schemeClr val="tx2"/>
              </a:solidFill>
            </a:endParaRPr>
          </a:p>
        </p:txBody>
      </p:sp>
      <p:cxnSp>
        <p:nvCxnSpPr>
          <p:cNvPr id="12" name="Connecteur droit avec flèche 11"/>
          <p:cNvCxnSpPr>
            <a:stCxn id="5" idx="0"/>
            <a:endCxn id="4" idx="2"/>
          </p:cNvCxnSpPr>
          <p:nvPr/>
        </p:nvCxnSpPr>
        <p:spPr>
          <a:xfrm flipV="1">
            <a:off x="1259552" y="1340768"/>
            <a:ext cx="0" cy="792112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>
            <a:stCxn id="6" idx="0"/>
            <a:endCxn id="5" idx="2"/>
          </p:cNvCxnSpPr>
          <p:nvPr/>
        </p:nvCxnSpPr>
        <p:spPr>
          <a:xfrm flipV="1">
            <a:off x="1259552" y="2348880"/>
            <a:ext cx="0" cy="3125333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9" idx="1"/>
            <a:endCxn id="6" idx="3"/>
          </p:cNvCxnSpPr>
          <p:nvPr/>
        </p:nvCxnSpPr>
        <p:spPr>
          <a:xfrm flipH="1">
            <a:off x="1979552" y="5582213"/>
            <a:ext cx="288192" cy="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>
            <a:stCxn id="9" idx="0"/>
            <a:endCxn id="8" idx="2"/>
          </p:cNvCxnSpPr>
          <p:nvPr/>
        </p:nvCxnSpPr>
        <p:spPr>
          <a:xfrm flipV="1">
            <a:off x="2987744" y="3735040"/>
            <a:ext cx="0" cy="1739173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8" idx="0"/>
            <a:endCxn id="7" idx="2"/>
          </p:cNvCxnSpPr>
          <p:nvPr/>
        </p:nvCxnSpPr>
        <p:spPr>
          <a:xfrm flipV="1">
            <a:off x="2987744" y="2708896"/>
            <a:ext cx="0" cy="810144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8" idx="1"/>
            <a:endCxn id="5" idx="2"/>
          </p:cNvCxnSpPr>
          <p:nvPr/>
        </p:nvCxnSpPr>
        <p:spPr>
          <a:xfrm flipH="1" flipV="1">
            <a:off x="1259552" y="2348880"/>
            <a:ext cx="1008192" cy="127816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à coins arrondis 29"/>
          <p:cNvSpPr/>
          <p:nvPr/>
        </p:nvSpPr>
        <p:spPr>
          <a:xfrm>
            <a:off x="3995936" y="213288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printCategory</a:t>
            </a:r>
            <a:endParaRPr lang="fr-FR" sz="1400" b="1" dirty="0">
              <a:solidFill>
                <a:schemeClr val="tx2"/>
              </a:solidFill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5796136" y="213288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variante</a:t>
            </a:r>
            <a:endParaRPr lang="fr-FR" sz="1400" b="1" dirty="0">
              <a:solidFill>
                <a:schemeClr val="tx2"/>
              </a:solidFill>
            </a:endParaRPr>
          </a:p>
        </p:txBody>
      </p:sp>
      <p:cxnSp>
        <p:nvCxnSpPr>
          <p:cNvPr id="36" name="Connecteur droit avec flèche 35"/>
          <p:cNvCxnSpPr>
            <a:stCxn id="30" idx="1"/>
            <a:endCxn id="5" idx="3"/>
          </p:cNvCxnSpPr>
          <p:nvPr/>
        </p:nvCxnSpPr>
        <p:spPr>
          <a:xfrm flipH="1">
            <a:off x="1979552" y="2240880"/>
            <a:ext cx="2016384" cy="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>
            <a:stCxn id="31" idx="1"/>
            <a:endCxn id="30" idx="3"/>
          </p:cNvCxnSpPr>
          <p:nvPr/>
        </p:nvCxnSpPr>
        <p:spPr>
          <a:xfrm flipH="1">
            <a:off x="5435936" y="2240880"/>
            <a:ext cx="360200" cy="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Losange 42"/>
          <p:cNvSpPr/>
          <p:nvPr/>
        </p:nvSpPr>
        <p:spPr>
          <a:xfrm>
            <a:off x="4578228" y="5445224"/>
            <a:ext cx="288032" cy="28803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4" name="Connecteur droit avec flèche 43"/>
          <p:cNvCxnSpPr>
            <a:stCxn id="10" idx="1"/>
            <a:endCxn id="8" idx="3"/>
          </p:cNvCxnSpPr>
          <p:nvPr/>
        </p:nvCxnSpPr>
        <p:spPr>
          <a:xfrm flipH="1">
            <a:off x="3707744" y="3627040"/>
            <a:ext cx="294500" cy="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>
            <a:stCxn id="10" idx="0"/>
            <a:endCxn id="30" idx="2"/>
          </p:cNvCxnSpPr>
          <p:nvPr/>
        </p:nvCxnSpPr>
        <p:spPr>
          <a:xfrm flipH="1" flipV="1">
            <a:off x="4715936" y="2348880"/>
            <a:ext cx="6308" cy="117016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>
            <a:stCxn id="10" idx="2"/>
            <a:endCxn id="43" idx="0"/>
          </p:cNvCxnSpPr>
          <p:nvPr/>
        </p:nvCxnSpPr>
        <p:spPr>
          <a:xfrm>
            <a:off x="4722244" y="3735040"/>
            <a:ext cx="0" cy="1710184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>
            <a:stCxn id="9" idx="3"/>
            <a:endCxn id="43" idx="1"/>
          </p:cNvCxnSpPr>
          <p:nvPr/>
        </p:nvCxnSpPr>
        <p:spPr>
          <a:xfrm>
            <a:off x="3707744" y="5582213"/>
            <a:ext cx="870484" cy="7027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Losange 105"/>
          <p:cNvSpPr/>
          <p:nvPr/>
        </p:nvSpPr>
        <p:spPr>
          <a:xfrm>
            <a:off x="6012160" y="4363683"/>
            <a:ext cx="288032" cy="28803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Losange 106"/>
          <p:cNvSpPr/>
          <p:nvPr/>
        </p:nvSpPr>
        <p:spPr>
          <a:xfrm>
            <a:off x="6012160" y="3932448"/>
            <a:ext cx="288032" cy="28803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Losange 107"/>
          <p:cNvSpPr/>
          <p:nvPr/>
        </p:nvSpPr>
        <p:spPr>
          <a:xfrm>
            <a:off x="6012160" y="3483024"/>
            <a:ext cx="288032" cy="28803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Rectangle à coins arrondis 108"/>
          <p:cNvSpPr/>
          <p:nvPr/>
        </p:nvSpPr>
        <p:spPr>
          <a:xfrm>
            <a:off x="6523911" y="4399699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pub</a:t>
            </a:r>
            <a:endParaRPr lang="fr-FR" sz="1400" b="1" dirty="0">
              <a:solidFill>
                <a:schemeClr val="tx2"/>
              </a:solidFill>
            </a:endParaRPr>
          </a:p>
        </p:txBody>
      </p:sp>
      <p:sp>
        <p:nvSpPr>
          <p:cNvPr id="110" name="Rectangle à coins arrondis 109"/>
          <p:cNvSpPr/>
          <p:nvPr/>
        </p:nvSpPr>
        <p:spPr>
          <a:xfrm>
            <a:off x="6523911" y="3968464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permanentElt</a:t>
            </a:r>
            <a:endParaRPr lang="fr-FR" sz="1400" b="1" dirty="0">
              <a:solidFill>
                <a:schemeClr val="tx2"/>
              </a:solidFill>
            </a:endParaRPr>
          </a:p>
        </p:txBody>
      </p:sp>
      <p:sp>
        <p:nvSpPr>
          <p:cNvPr id="111" name="Rectangle à coins arrondis 110"/>
          <p:cNvSpPr/>
          <p:nvPr/>
        </p:nvSpPr>
        <p:spPr>
          <a:xfrm>
            <a:off x="6523911" y="351904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article</a:t>
            </a:r>
            <a:endParaRPr lang="fr-FR" sz="1400" b="1" dirty="0">
              <a:solidFill>
                <a:schemeClr val="tx2"/>
              </a:solidFill>
            </a:endParaRPr>
          </a:p>
        </p:txBody>
      </p:sp>
      <p:cxnSp>
        <p:nvCxnSpPr>
          <p:cNvPr id="112" name="Connecteur droit avec flèche 111"/>
          <p:cNvCxnSpPr>
            <a:stCxn id="10" idx="3"/>
            <a:endCxn id="108" idx="1"/>
          </p:cNvCxnSpPr>
          <p:nvPr/>
        </p:nvCxnSpPr>
        <p:spPr>
          <a:xfrm>
            <a:off x="5442244" y="3627040"/>
            <a:ext cx="569916" cy="0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avec flèche 114"/>
          <p:cNvCxnSpPr>
            <a:stCxn id="108" idx="3"/>
            <a:endCxn id="111" idx="1"/>
          </p:cNvCxnSpPr>
          <p:nvPr/>
        </p:nvCxnSpPr>
        <p:spPr>
          <a:xfrm>
            <a:off x="6300192" y="3627040"/>
            <a:ext cx="223719" cy="0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avec flèche 117"/>
          <p:cNvCxnSpPr>
            <a:stCxn id="106" idx="3"/>
            <a:endCxn id="109" idx="1"/>
          </p:cNvCxnSpPr>
          <p:nvPr/>
        </p:nvCxnSpPr>
        <p:spPr>
          <a:xfrm>
            <a:off x="6300192" y="4507699"/>
            <a:ext cx="223719" cy="0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avec flèche 118"/>
          <p:cNvCxnSpPr>
            <a:stCxn id="107" idx="3"/>
            <a:endCxn id="110" idx="1"/>
          </p:cNvCxnSpPr>
          <p:nvPr/>
        </p:nvCxnSpPr>
        <p:spPr>
          <a:xfrm>
            <a:off x="6300192" y="4076464"/>
            <a:ext cx="223719" cy="0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avec flèche 123"/>
          <p:cNvCxnSpPr>
            <a:stCxn id="10" idx="3"/>
            <a:endCxn id="107" idx="1"/>
          </p:cNvCxnSpPr>
          <p:nvPr/>
        </p:nvCxnSpPr>
        <p:spPr>
          <a:xfrm>
            <a:off x="5442244" y="3627040"/>
            <a:ext cx="569916" cy="449424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eur droit avec flèche 126"/>
          <p:cNvCxnSpPr>
            <a:stCxn id="10" idx="3"/>
            <a:endCxn id="106" idx="1"/>
          </p:cNvCxnSpPr>
          <p:nvPr/>
        </p:nvCxnSpPr>
        <p:spPr>
          <a:xfrm>
            <a:off x="5442244" y="3627040"/>
            <a:ext cx="569916" cy="880659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Losange 129"/>
          <p:cNvSpPr/>
          <p:nvPr/>
        </p:nvSpPr>
        <p:spPr>
          <a:xfrm>
            <a:off x="7099895" y="2776444"/>
            <a:ext cx="288032" cy="28803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1" name="Connecteur droit avec flèche 130"/>
          <p:cNvCxnSpPr>
            <a:stCxn id="130" idx="2"/>
            <a:endCxn id="111" idx="0"/>
          </p:cNvCxnSpPr>
          <p:nvPr/>
        </p:nvCxnSpPr>
        <p:spPr>
          <a:xfrm>
            <a:off x="7243911" y="3064476"/>
            <a:ext cx="0" cy="454564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à coins arrondis 133"/>
          <p:cNvSpPr/>
          <p:nvPr/>
        </p:nvSpPr>
        <p:spPr>
          <a:xfrm>
            <a:off x="5364088" y="281246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photo</a:t>
            </a:r>
            <a:endParaRPr lang="fr-FR" sz="1400" b="1" dirty="0">
              <a:solidFill>
                <a:schemeClr val="tx2"/>
              </a:solidFill>
            </a:endParaRPr>
          </a:p>
        </p:txBody>
      </p:sp>
      <p:cxnSp>
        <p:nvCxnSpPr>
          <p:cNvPr id="135" name="Connecteur droit avec flèche 134"/>
          <p:cNvCxnSpPr/>
          <p:nvPr/>
        </p:nvCxnSpPr>
        <p:spPr>
          <a:xfrm>
            <a:off x="6804088" y="2920460"/>
            <a:ext cx="295807" cy="0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Rectangle à coins arrondis 150"/>
          <p:cNvSpPr/>
          <p:nvPr/>
        </p:nvSpPr>
        <p:spPr>
          <a:xfrm>
            <a:off x="7236296" y="1124768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carton</a:t>
            </a:r>
            <a:endParaRPr lang="fr-FR" sz="1400" b="1" dirty="0">
              <a:solidFill>
                <a:schemeClr val="tx2"/>
              </a:solidFill>
            </a:endParaRPr>
          </a:p>
        </p:txBody>
      </p:sp>
      <p:cxnSp>
        <p:nvCxnSpPr>
          <p:cNvPr id="152" name="Connecteur droit avec flèche 151"/>
          <p:cNvCxnSpPr>
            <a:stCxn id="111" idx="3"/>
            <a:endCxn id="151" idx="2"/>
          </p:cNvCxnSpPr>
          <p:nvPr/>
        </p:nvCxnSpPr>
        <p:spPr>
          <a:xfrm flipH="1" flipV="1">
            <a:off x="7956296" y="1340768"/>
            <a:ext cx="7615" cy="2286272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avec flèche 154"/>
          <p:cNvCxnSpPr>
            <a:stCxn id="151" idx="1"/>
            <a:endCxn id="4" idx="3"/>
          </p:cNvCxnSpPr>
          <p:nvPr/>
        </p:nvCxnSpPr>
        <p:spPr>
          <a:xfrm flipH="1">
            <a:off x="1979552" y="1232768"/>
            <a:ext cx="5256744" cy="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Rectangle à coins arrondis 159"/>
          <p:cNvSpPr/>
          <p:nvPr/>
        </p:nvSpPr>
        <p:spPr>
          <a:xfrm>
            <a:off x="5914860" y="656728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pageTemplate</a:t>
            </a:r>
            <a:endParaRPr lang="fr-FR" sz="1400" b="1" dirty="0">
              <a:solidFill>
                <a:schemeClr val="tx2"/>
              </a:solidFill>
            </a:endParaRPr>
          </a:p>
        </p:txBody>
      </p:sp>
      <p:sp>
        <p:nvSpPr>
          <p:cNvPr id="164" name="Losange 163"/>
          <p:cNvSpPr/>
          <p:nvPr/>
        </p:nvSpPr>
        <p:spPr>
          <a:xfrm>
            <a:off x="7812280" y="620712"/>
            <a:ext cx="288032" cy="28803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65" name="Connecteur droit avec flèche 164"/>
          <p:cNvCxnSpPr>
            <a:stCxn id="160" idx="3"/>
            <a:endCxn id="164" idx="1"/>
          </p:cNvCxnSpPr>
          <p:nvPr/>
        </p:nvCxnSpPr>
        <p:spPr>
          <a:xfrm>
            <a:off x="7354860" y="764728"/>
            <a:ext cx="457420" cy="0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cteur droit avec flèche 167"/>
          <p:cNvCxnSpPr>
            <a:stCxn id="164" idx="2"/>
            <a:endCxn id="151" idx="0"/>
          </p:cNvCxnSpPr>
          <p:nvPr/>
        </p:nvCxnSpPr>
        <p:spPr>
          <a:xfrm>
            <a:off x="7956296" y="908744"/>
            <a:ext cx="0" cy="216024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Rectangle 171"/>
          <p:cNvSpPr/>
          <p:nvPr/>
        </p:nvSpPr>
        <p:spPr>
          <a:xfrm>
            <a:off x="0" y="-1176"/>
            <a:ext cx="2880240" cy="3698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2"/>
                </a:solidFill>
              </a:rPr>
              <a:t>OBJETS</a:t>
            </a:r>
          </a:p>
        </p:txBody>
      </p:sp>
    </p:spTree>
    <p:extLst>
      <p:ext uri="{BB962C8B-B14F-4D97-AF65-F5344CB8AC3E}">
        <p14:creationId xmlns:p14="http://schemas.microsoft.com/office/powerpoint/2010/main" val="257632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5496" y="1124768"/>
            <a:ext cx="1224136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>
                <a:solidFill>
                  <a:schemeClr val="tx2"/>
                </a:solidFill>
              </a:rPr>
              <a:t>p</a:t>
            </a:r>
            <a:r>
              <a:rPr lang="fr-FR" sz="1400" b="1" dirty="0" err="1" smtClean="0">
                <a:solidFill>
                  <a:schemeClr val="tx2"/>
                </a:solidFill>
              </a:rPr>
              <a:t>ressTitle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5496" y="2132880"/>
            <a:ext cx="1224136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cahier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5496" y="3933048"/>
            <a:ext cx="1224136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edition</a:t>
            </a:r>
            <a:endParaRPr lang="fr-FR" b="1" dirty="0">
              <a:solidFill>
                <a:schemeClr val="tx2"/>
              </a:solidFill>
            </a:endParaRPr>
          </a:p>
        </p:txBody>
      </p:sp>
      <p:cxnSp>
        <p:nvCxnSpPr>
          <p:cNvPr id="11" name="Connecteur droit avec flèche 10"/>
          <p:cNvCxnSpPr>
            <a:stCxn id="5" idx="0"/>
            <a:endCxn id="4" idx="2"/>
          </p:cNvCxnSpPr>
          <p:nvPr/>
        </p:nvCxnSpPr>
        <p:spPr>
          <a:xfrm flipV="1">
            <a:off x="647564" y="1340768"/>
            <a:ext cx="0" cy="792112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stCxn id="6" idx="0"/>
            <a:endCxn id="5" idx="2"/>
          </p:cNvCxnSpPr>
          <p:nvPr/>
        </p:nvCxnSpPr>
        <p:spPr>
          <a:xfrm flipV="1">
            <a:off x="647564" y="2348880"/>
            <a:ext cx="0" cy="1584168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4" idx="0"/>
            <a:endCxn id="50" idx="2"/>
          </p:cNvCxnSpPr>
          <p:nvPr/>
        </p:nvCxnSpPr>
        <p:spPr>
          <a:xfrm flipV="1">
            <a:off x="647564" y="836688"/>
            <a:ext cx="0" cy="288080"/>
          </a:xfrm>
          <a:prstGeom prst="straightConnector1">
            <a:avLst/>
          </a:prstGeom>
          <a:ln w="15875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0" y="0"/>
            <a:ext cx="2880240" cy="3698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2"/>
                </a:solidFill>
              </a:rPr>
              <a:t>Produits Clients</a:t>
            </a:r>
          </a:p>
        </p:txBody>
      </p:sp>
      <p:sp>
        <p:nvSpPr>
          <p:cNvPr id="50" name="Rectangle à coins arrondis 49"/>
          <p:cNvSpPr/>
          <p:nvPr/>
        </p:nvSpPr>
        <p:spPr>
          <a:xfrm>
            <a:off x="35496" y="620688"/>
            <a:ext cx="1224136" cy="216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sys_customer</a:t>
            </a:r>
            <a:endParaRPr lang="fr-FR" b="1" dirty="0">
              <a:solidFill>
                <a:schemeClr val="tx2"/>
              </a:solidFill>
            </a:endParaRPr>
          </a:p>
        </p:txBody>
      </p:sp>
      <p:cxnSp>
        <p:nvCxnSpPr>
          <p:cNvPr id="54" name="Connecteur droit 53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0" y="371703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0" y="191683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7308504" y="534876"/>
            <a:ext cx="1800000" cy="360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Intérêts Privés</a:t>
            </a:r>
            <a:endParaRPr lang="fr-FR" dirty="0"/>
          </a:p>
        </p:txBody>
      </p:sp>
      <p:sp>
        <p:nvSpPr>
          <p:cNvPr id="58" name="Rectangle 57"/>
          <p:cNvSpPr/>
          <p:nvPr/>
        </p:nvSpPr>
        <p:spPr>
          <a:xfrm>
            <a:off x="5292080" y="534876"/>
            <a:ext cx="1800000" cy="3600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Courrier Français</a:t>
            </a:r>
            <a:endParaRPr lang="fr-FR" dirty="0"/>
          </a:p>
        </p:txBody>
      </p:sp>
      <p:sp>
        <p:nvSpPr>
          <p:cNvPr id="59" name="Rectangle 58"/>
          <p:cNvSpPr/>
          <p:nvPr/>
        </p:nvSpPr>
        <p:spPr>
          <a:xfrm>
            <a:off x="2915816" y="534876"/>
            <a:ext cx="1800000" cy="3600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La Manche Libre</a:t>
            </a:r>
            <a:endParaRPr lang="fr-FR" dirty="0"/>
          </a:p>
        </p:txBody>
      </p:sp>
      <p:sp>
        <p:nvSpPr>
          <p:cNvPr id="60" name="Rectangle 59"/>
          <p:cNvSpPr/>
          <p:nvPr/>
        </p:nvSpPr>
        <p:spPr>
          <a:xfrm>
            <a:off x="7740552" y="1252934"/>
            <a:ext cx="1080000" cy="180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Intérêts Privés</a:t>
            </a:r>
            <a:endParaRPr lang="fr-FR" sz="1000" b="1" dirty="0"/>
          </a:p>
        </p:txBody>
      </p:sp>
      <p:sp>
        <p:nvSpPr>
          <p:cNvPr id="63" name="Rectangle 62"/>
          <p:cNvSpPr/>
          <p:nvPr/>
        </p:nvSpPr>
        <p:spPr>
          <a:xfrm>
            <a:off x="2627784" y="1160760"/>
            <a:ext cx="1080000" cy="180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La Manche Libre</a:t>
            </a:r>
            <a:endParaRPr lang="fr-FR" sz="1000" b="1" dirty="0"/>
          </a:p>
        </p:txBody>
      </p:sp>
      <p:sp>
        <p:nvSpPr>
          <p:cNvPr id="64" name="Rectangle 63"/>
          <p:cNvSpPr/>
          <p:nvPr/>
        </p:nvSpPr>
        <p:spPr>
          <a:xfrm>
            <a:off x="3804353" y="1167846"/>
            <a:ext cx="1080000" cy="180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Tendance Ouest</a:t>
            </a:r>
            <a:endParaRPr lang="fr-FR" sz="1000" b="1" dirty="0"/>
          </a:p>
        </p:txBody>
      </p:sp>
      <p:sp>
        <p:nvSpPr>
          <p:cNvPr id="68" name="Rectangle 67"/>
          <p:cNvSpPr/>
          <p:nvPr/>
        </p:nvSpPr>
        <p:spPr>
          <a:xfrm>
            <a:off x="5302380" y="1167847"/>
            <a:ext cx="1698883" cy="2849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Groupe Courrier Français</a:t>
            </a:r>
            <a:endParaRPr lang="fr-FR" sz="1000" b="1" dirty="0"/>
          </a:p>
        </p:txBody>
      </p:sp>
      <p:sp>
        <p:nvSpPr>
          <p:cNvPr id="69" name="Rectangle 68"/>
          <p:cNvSpPr/>
          <p:nvPr/>
        </p:nvSpPr>
        <p:spPr>
          <a:xfrm>
            <a:off x="3807994" y="2060897"/>
            <a:ext cx="1080000" cy="180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Tendance Ouest</a:t>
            </a:r>
            <a:endParaRPr lang="fr-FR" sz="1000" b="1" dirty="0"/>
          </a:p>
        </p:txBody>
      </p:sp>
      <p:sp>
        <p:nvSpPr>
          <p:cNvPr id="70" name="Rectangle 69"/>
          <p:cNvSpPr/>
          <p:nvPr/>
        </p:nvSpPr>
        <p:spPr>
          <a:xfrm>
            <a:off x="2483768" y="2071720"/>
            <a:ext cx="1080000" cy="180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Magazine</a:t>
            </a:r>
            <a:endParaRPr lang="fr-FR" sz="1000" b="1" dirty="0"/>
          </a:p>
        </p:txBody>
      </p:sp>
      <p:sp>
        <p:nvSpPr>
          <p:cNvPr id="71" name="Rectangle 70"/>
          <p:cNvSpPr/>
          <p:nvPr/>
        </p:nvSpPr>
        <p:spPr>
          <a:xfrm>
            <a:off x="2636168" y="2224120"/>
            <a:ext cx="1080000" cy="180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Suppléments</a:t>
            </a:r>
            <a:endParaRPr lang="fr-FR" sz="1000" b="1" dirty="0"/>
          </a:p>
        </p:txBody>
      </p:sp>
      <p:sp>
        <p:nvSpPr>
          <p:cNvPr id="72" name="Rectangle 71"/>
          <p:cNvSpPr/>
          <p:nvPr/>
        </p:nvSpPr>
        <p:spPr>
          <a:xfrm>
            <a:off x="2788568" y="2376520"/>
            <a:ext cx="1080000" cy="180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Locales</a:t>
            </a:r>
            <a:endParaRPr lang="fr-FR" sz="1000" b="1" dirty="0"/>
          </a:p>
        </p:txBody>
      </p:sp>
      <p:sp>
        <p:nvSpPr>
          <p:cNvPr id="73" name="Rectangle 72"/>
          <p:cNvSpPr/>
          <p:nvPr/>
        </p:nvSpPr>
        <p:spPr>
          <a:xfrm>
            <a:off x="2940968" y="2528920"/>
            <a:ext cx="1080000" cy="180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Sport</a:t>
            </a:r>
            <a:endParaRPr lang="fr-FR" sz="1000" b="1" dirty="0"/>
          </a:p>
        </p:txBody>
      </p:sp>
      <p:sp>
        <p:nvSpPr>
          <p:cNvPr id="75" name="Rectangle 74"/>
          <p:cNvSpPr/>
          <p:nvPr/>
        </p:nvSpPr>
        <p:spPr>
          <a:xfrm>
            <a:off x="6333973" y="2495813"/>
            <a:ext cx="1080000" cy="356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Renaissance du Loir et Cher</a:t>
            </a:r>
            <a:endParaRPr lang="fr-FR" sz="1000" b="1" dirty="0"/>
          </a:p>
        </p:txBody>
      </p:sp>
      <p:sp>
        <p:nvSpPr>
          <p:cNvPr id="76" name="Rectangle 75"/>
          <p:cNvSpPr/>
          <p:nvPr/>
        </p:nvSpPr>
        <p:spPr>
          <a:xfrm>
            <a:off x="6333973" y="2060848"/>
            <a:ext cx="1080000" cy="3600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La Vie Corrézienne</a:t>
            </a:r>
            <a:endParaRPr lang="fr-FR" sz="1000" b="1" dirty="0"/>
          </a:p>
        </p:txBody>
      </p:sp>
      <p:sp>
        <p:nvSpPr>
          <p:cNvPr id="77" name="Rectangle 76"/>
          <p:cNvSpPr/>
          <p:nvPr/>
        </p:nvSpPr>
        <p:spPr>
          <a:xfrm>
            <a:off x="5059843" y="2060848"/>
            <a:ext cx="1080000" cy="3771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Courrier de Gironde</a:t>
            </a:r>
            <a:endParaRPr lang="fr-FR" sz="1000" b="1" dirty="0"/>
          </a:p>
        </p:txBody>
      </p:sp>
      <p:sp>
        <p:nvSpPr>
          <p:cNvPr id="84" name="Rectangle 83"/>
          <p:cNvSpPr/>
          <p:nvPr/>
        </p:nvSpPr>
        <p:spPr>
          <a:xfrm>
            <a:off x="7740552" y="2148094"/>
            <a:ext cx="1080000" cy="18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Intérêts Privés</a:t>
            </a:r>
            <a:endParaRPr lang="fr-FR" sz="1000" b="1" dirty="0"/>
          </a:p>
        </p:txBody>
      </p:sp>
      <p:sp>
        <p:nvSpPr>
          <p:cNvPr id="85" name="Rectangle 84"/>
          <p:cNvSpPr/>
          <p:nvPr/>
        </p:nvSpPr>
        <p:spPr>
          <a:xfrm>
            <a:off x="5175090" y="4462383"/>
            <a:ext cx="1080000" cy="18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CF 16</a:t>
            </a:r>
          </a:p>
        </p:txBody>
      </p:sp>
      <p:sp>
        <p:nvSpPr>
          <p:cNvPr id="86" name="Rectangle 85"/>
          <p:cNvSpPr/>
          <p:nvPr/>
        </p:nvSpPr>
        <p:spPr>
          <a:xfrm>
            <a:off x="6444328" y="4296013"/>
            <a:ext cx="1080000" cy="356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Renaissance du Loir et Cher</a:t>
            </a:r>
            <a:endParaRPr lang="fr-FR" sz="1000" b="1" dirty="0"/>
          </a:p>
        </p:txBody>
      </p:sp>
      <p:sp>
        <p:nvSpPr>
          <p:cNvPr id="87" name="Rectangle 86"/>
          <p:cNvSpPr/>
          <p:nvPr/>
        </p:nvSpPr>
        <p:spPr>
          <a:xfrm>
            <a:off x="6444328" y="3861048"/>
            <a:ext cx="1080000" cy="36000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La Vie Corrézienne</a:t>
            </a:r>
            <a:endParaRPr lang="fr-FR" sz="1000" b="1" dirty="0"/>
          </a:p>
        </p:txBody>
      </p:sp>
      <p:sp>
        <p:nvSpPr>
          <p:cNvPr id="88" name="Rectangle 87"/>
          <p:cNvSpPr/>
          <p:nvPr/>
        </p:nvSpPr>
        <p:spPr>
          <a:xfrm>
            <a:off x="5175090" y="3861048"/>
            <a:ext cx="1080000" cy="377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CG - Courrier de Gironde</a:t>
            </a:r>
            <a:endParaRPr lang="fr-FR" sz="1000" b="1" dirty="0"/>
          </a:p>
        </p:txBody>
      </p:sp>
      <p:sp>
        <p:nvSpPr>
          <p:cNvPr id="89" name="Rectangle 88"/>
          <p:cNvSpPr/>
          <p:nvPr/>
        </p:nvSpPr>
        <p:spPr>
          <a:xfrm>
            <a:off x="5253973" y="4620933"/>
            <a:ext cx="1080000" cy="18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CF 17</a:t>
            </a:r>
          </a:p>
        </p:txBody>
      </p:sp>
      <p:sp>
        <p:nvSpPr>
          <p:cNvPr id="90" name="Rectangle 89"/>
          <p:cNvSpPr/>
          <p:nvPr/>
        </p:nvSpPr>
        <p:spPr>
          <a:xfrm>
            <a:off x="5352563" y="4777018"/>
            <a:ext cx="1080000" cy="18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CF 24</a:t>
            </a:r>
          </a:p>
        </p:txBody>
      </p:sp>
      <p:sp>
        <p:nvSpPr>
          <p:cNvPr id="91" name="Rectangle 90"/>
          <p:cNvSpPr/>
          <p:nvPr/>
        </p:nvSpPr>
        <p:spPr>
          <a:xfrm>
            <a:off x="5434228" y="4932702"/>
            <a:ext cx="1080000" cy="18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CF 40</a:t>
            </a:r>
          </a:p>
        </p:txBody>
      </p:sp>
      <p:sp>
        <p:nvSpPr>
          <p:cNvPr id="92" name="Rectangle 91"/>
          <p:cNvSpPr/>
          <p:nvPr/>
        </p:nvSpPr>
        <p:spPr>
          <a:xfrm>
            <a:off x="5550604" y="5084829"/>
            <a:ext cx="1080000" cy="18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CF 47</a:t>
            </a:r>
          </a:p>
        </p:txBody>
      </p:sp>
      <p:sp>
        <p:nvSpPr>
          <p:cNvPr id="93" name="Rectangle 92"/>
          <p:cNvSpPr/>
          <p:nvPr/>
        </p:nvSpPr>
        <p:spPr>
          <a:xfrm>
            <a:off x="5686996" y="5237278"/>
            <a:ext cx="1080000" cy="18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CF 82</a:t>
            </a:r>
          </a:p>
        </p:txBody>
      </p:sp>
      <p:sp>
        <p:nvSpPr>
          <p:cNvPr id="94" name="Rectangle 93"/>
          <p:cNvSpPr/>
          <p:nvPr/>
        </p:nvSpPr>
        <p:spPr>
          <a:xfrm>
            <a:off x="5792448" y="5392377"/>
            <a:ext cx="1080000" cy="18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CF 86</a:t>
            </a:r>
          </a:p>
        </p:txBody>
      </p:sp>
      <p:sp>
        <p:nvSpPr>
          <p:cNvPr id="95" name="Rectangle 94"/>
          <p:cNvSpPr/>
          <p:nvPr/>
        </p:nvSpPr>
        <p:spPr>
          <a:xfrm>
            <a:off x="7706464" y="3861048"/>
            <a:ext cx="1080000" cy="180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Intérêts Privés</a:t>
            </a:r>
            <a:endParaRPr lang="fr-FR" sz="1000" b="1" dirty="0"/>
          </a:p>
        </p:txBody>
      </p:sp>
      <p:sp>
        <p:nvSpPr>
          <p:cNvPr id="96" name="Rectangle 95"/>
          <p:cNvSpPr/>
          <p:nvPr/>
        </p:nvSpPr>
        <p:spPr>
          <a:xfrm>
            <a:off x="3771648" y="3913720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Caen</a:t>
            </a:r>
            <a:endParaRPr lang="fr-FR" sz="1000" b="1" dirty="0"/>
          </a:p>
        </p:txBody>
      </p:sp>
      <p:sp>
        <p:nvSpPr>
          <p:cNvPr id="97" name="Rectangle 96"/>
          <p:cNvSpPr/>
          <p:nvPr/>
        </p:nvSpPr>
        <p:spPr>
          <a:xfrm>
            <a:off x="2483486" y="3844944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Magazine</a:t>
            </a:r>
            <a:endParaRPr lang="fr-FR" sz="1000" b="1" dirty="0"/>
          </a:p>
        </p:txBody>
      </p:sp>
      <p:sp>
        <p:nvSpPr>
          <p:cNvPr id="98" name="Rectangle 97"/>
          <p:cNvSpPr/>
          <p:nvPr/>
        </p:nvSpPr>
        <p:spPr>
          <a:xfrm>
            <a:off x="2483486" y="4168960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Suppléments</a:t>
            </a:r>
            <a:endParaRPr lang="fr-FR" sz="1000" b="1" dirty="0"/>
          </a:p>
        </p:txBody>
      </p:sp>
      <p:sp>
        <p:nvSpPr>
          <p:cNvPr id="99" name="Rectangle 98"/>
          <p:cNvSpPr/>
          <p:nvPr/>
        </p:nvSpPr>
        <p:spPr>
          <a:xfrm>
            <a:off x="2483486" y="4506852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Locale Bessin</a:t>
            </a:r>
            <a:endParaRPr lang="fr-FR" sz="1000" b="1" dirty="0"/>
          </a:p>
        </p:txBody>
      </p:sp>
      <p:sp>
        <p:nvSpPr>
          <p:cNvPr id="100" name="Rectangle 99"/>
          <p:cNvSpPr/>
          <p:nvPr/>
        </p:nvSpPr>
        <p:spPr>
          <a:xfrm>
            <a:off x="2486904" y="5646968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Sport Bessin</a:t>
            </a:r>
            <a:endParaRPr lang="fr-FR" sz="1000" b="1" dirty="0"/>
          </a:p>
        </p:txBody>
      </p:sp>
      <p:sp>
        <p:nvSpPr>
          <p:cNvPr id="104" name="Rectangle 103"/>
          <p:cNvSpPr/>
          <p:nvPr/>
        </p:nvSpPr>
        <p:spPr>
          <a:xfrm>
            <a:off x="3924048" y="4066120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Cherbourg</a:t>
            </a:r>
            <a:endParaRPr lang="fr-FR" sz="1000" b="1" dirty="0"/>
          </a:p>
        </p:txBody>
      </p:sp>
      <p:sp>
        <p:nvSpPr>
          <p:cNvPr id="106" name="Rectangle 105"/>
          <p:cNvSpPr/>
          <p:nvPr/>
        </p:nvSpPr>
        <p:spPr>
          <a:xfrm>
            <a:off x="2635886" y="4659252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Locale Bocage</a:t>
            </a:r>
            <a:endParaRPr lang="fr-FR" sz="1000" b="1" dirty="0"/>
          </a:p>
        </p:txBody>
      </p:sp>
      <p:sp>
        <p:nvSpPr>
          <p:cNvPr id="107" name="Rectangle 106"/>
          <p:cNvSpPr/>
          <p:nvPr/>
        </p:nvSpPr>
        <p:spPr>
          <a:xfrm>
            <a:off x="2788286" y="4811652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Locale </a:t>
            </a:r>
            <a:r>
              <a:rPr lang="fr-FR" sz="1000" b="1" dirty="0" err="1" smtClean="0"/>
              <a:t>Avranche</a:t>
            </a:r>
            <a:endParaRPr lang="fr-FR" sz="1000" b="1" dirty="0"/>
          </a:p>
        </p:txBody>
      </p:sp>
      <p:sp>
        <p:nvSpPr>
          <p:cNvPr id="108" name="Rectangle 107"/>
          <p:cNvSpPr/>
          <p:nvPr/>
        </p:nvSpPr>
        <p:spPr>
          <a:xfrm>
            <a:off x="2940686" y="4964052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Locale Granville</a:t>
            </a:r>
            <a:endParaRPr lang="fr-FR" sz="1000" b="1" dirty="0"/>
          </a:p>
        </p:txBody>
      </p:sp>
      <p:sp>
        <p:nvSpPr>
          <p:cNvPr id="109" name="Rectangle 108"/>
          <p:cNvSpPr/>
          <p:nvPr/>
        </p:nvSpPr>
        <p:spPr>
          <a:xfrm>
            <a:off x="3093086" y="5116452"/>
            <a:ext cx="1121362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Locale Coutances</a:t>
            </a:r>
            <a:endParaRPr lang="fr-FR" sz="1000" b="1" dirty="0"/>
          </a:p>
        </p:txBody>
      </p:sp>
      <p:sp>
        <p:nvSpPr>
          <p:cNvPr id="110" name="Rectangle 109"/>
          <p:cNvSpPr/>
          <p:nvPr/>
        </p:nvSpPr>
        <p:spPr>
          <a:xfrm>
            <a:off x="3245486" y="5268852"/>
            <a:ext cx="1149082" cy="15323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Locale Cherbourg</a:t>
            </a:r>
            <a:endParaRPr lang="fr-FR" sz="1000" b="1" dirty="0"/>
          </a:p>
        </p:txBody>
      </p:sp>
      <p:sp>
        <p:nvSpPr>
          <p:cNvPr id="111" name="Rectangle 110"/>
          <p:cNvSpPr/>
          <p:nvPr/>
        </p:nvSpPr>
        <p:spPr>
          <a:xfrm>
            <a:off x="3397886" y="5421252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Locale Saint-Lô</a:t>
            </a:r>
            <a:endParaRPr lang="fr-FR" sz="1000" b="1" dirty="0"/>
          </a:p>
        </p:txBody>
      </p:sp>
      <p:sp>
        <p:nvSpPr>
          <p:cNvPr id="112" name="Rectangle 111"/>
          <p:cNvSpPr/>
          <p:nvPr/>
        </p:nvSpPr>
        <p:spPr>
          <a:xfrm>
            <a:off x="2639304" y="5799368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Sport Bocage</a:t>
            </a:r>
            <a:endParaRPr lang="fr-FR" sz="1000" b="1" dirty="0"/>
          </a:p>
        </p:txBody>
      </p:sp>
      <p:sp>
        <p:nvSpPr>
          <p:cNvPr id="113" name="Rectangle 112"/>
          <p:cNvSpPr/>
          <p:nvPr/>
        </p:nvSpPr>
        <p:spPr>
          <a:xfrm>
            <a:off x="2791704" y="5951768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Sport </a:t>
            </a:r>
            <a:r>
              <a:rPr lang="fr-FR" sz="1000" b="1" dirty="0" err="1" smtClean="0"/>
              <a:t>Avranche</a:t>
            </a:r>
            <a:endParaRPr lang="fr-FR" sz="1000" b="1" dirty="0"/>
          </a:p>
        </p:txBody>
      </p:sp>
      <p:sp>
        <p:nvSpPr>
          <p:cNvPr id="114" name="Rectangle 113"/>
          <p:cNvSpPr/>
          <p:nvPr/>
        </p:nvSpPr>
        <p:spPr>
          <a:xfrm>
            <a:off x="2944104" y="6104168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Sport Granville</a:t>
            </a:r>
            <a:endParaRPr lang="fr-FR" sz="1000" b="1" dirty="0"/>
          </a:p>
        </p:txBody>
      </p:sp>
      <p:sp>
        <p:nvSpPr>
          <p:cNvPr id="115" name="Rectangle 114"/>
          <p:cNvSpPr/>
          <p:nvPr/>
        </p:nvSpPr>
        <p:spPr>
          <a:xfrm>
            <a:off x="3096504" y="6256568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Sport Coutances</a:t>
            </a:r>
            <a:endParaRPr lang="fr-FR" sz="1000" b="1" dirty="0"/>
          </a:p>
        </p:txBody>
      </p:sp>
      <p:sp>
        <p:nvSpPr>
          <p:cNvPr id="116" name="Rectangle 115"/>
          <p:cNvSpPr/>
          <p:nvPr/>
        </p:nvSpPr>
        <p:spPr>
          <a:xfrm>
            <a:off x="3248904" y="6408968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Sport Cherbourg</a:t>
            </a:r>
            <a:endParaRPr lang="fr-FR" sz="1000" b="1" dirty="0"/>
          </a:p>
        </p:txBody>
      </p:sp>
      <p:sp>
        <p:nvSpPr>
          <p:cNvPr id="117" name="Rectangle 116"/>
          <p:cNvSpPr/>
          <p:nvPr/>
        </p:nvSpPr>
        <p:spPr>
          <a:xfrm>
            <a:off x="3401304" y="6561368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Sport Saint-Lô</a:t>
            </a:r>
            <a:endParaRPr lang="fr-FR" sz="1000" b="1" dirty="0"/>
          </a:p>
        </p:txBody>
      </p:sp>
      <p:sp>
        <p:nvSpPr>
          <p:cNvPr id="101" name="Rectangle 100"/>
          <p:cNvSpPr/>
          <p:nvPr/>
        </p:nvSpPr>
        <p:spPr>
          <a:xfrm>
            <a:off x="5059843" y="2512179"/>
            <a:ext cx="1080000" cy="2107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Courrier Français</a:t>
            </a:r>
            <a:endParaRPr lang="fr-FR" sz="1000" b="1" dirty="0"/>
          </a:p>
        </p:txBody>
      </p:sp>
      <p:sp>
        <p:nvSpPr>
          <p:cNvPr id="105" name="Rectangle 104"/>
          <p:cNvSpPr/>
          <p:nvPr/>
        </p:nvSpPr>
        <p:spPr>
          <a:xfrm>
            <a:off x="5071821" y="2798020"/>
            <a:ext cx="1080000" cy="1885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Semeur Hebdo</a:t>
            </a:r>
            <a:endParaRPr lang="fr-FR" sz="1000" b="1" dirty="0"/>
          </a:p>
        </p:txBody>
      </p:sp>
      <p:sp>
        <p:nvSpPr>
          <p:cNvPr id="118" name="Rectangle 117"/>
          <p:cNvSpPr/>
          <p:nvPr/>
        </p:nvSpPr>
        <p:spPr>
          <a:xfrm>
            <a:off x="5175090" y="5688716"/>
            <a:ext cx="1080000" cy="1885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Semeur Hebdo</a:t>
            </a:r>
            <a:endParaRPr lang="fr-FR" sz="1000" b="1" dirty="0"/>
          </a:p>
        </p:txBody>
      </p:sp>
      <p:sp>
        <p:nvSpPr>
          <p:cNvPr id="74" name="Rectangle à coins arrondis 73"/>
          <p:cNvSpPr/>
          <p:nvPr/>
        </p:nvSpPr>
        <p:spPr>
          <a:xfrm>
            <a:off x="1368112" y="1060777"/>
            <a:ext cx="1187664" cy="78404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Référent</a:t>
            </a:r>
            <a:br>
              <a:rPr lang="fr-FR" sz="900" b="1" dirty="0" smtClean="0"/>
            </a:br>
            <a:r>
              <a:rPr lang="fr-FR" sz="900" b="1" dirty="0" smtClean="0"/>
              <a:t>Modèles</a:t>
            </a:r>
            <a:br>
              <a:rPr lang="fr-FR" sz="900" b="1" dirty="0" smtClean="0"/>
            </a:br>
            <a:r>
              <a:rPr lang="fr-FR" sz="900" b="1" dirty="0" smtClean="0"/>
              <a:t>Contenus</a:t>
            </a:r>
            <a:br>
              <a:rPr lang="fr-FR" sz="900" b="1" dirty="0" smtClean="0"/>
            </a:br>
            <a:r>
              <a:rPr lang="fr-FR" sz="900" b="1" dirty="0" smtClean="0"/>
              <a:t>Tailles des pages</a:t>
            </a:r>
            <a:br>
              <a:rPr lang="fr-FR" sz="900" b="1" dirty="0" smtClean="0"/>
            </a:br>
            <a:r>
              <a:rPr lang="fr-FR" sz="900" b="1" dirty="0" smtClean="0"/>
              <a:t>Thésaurus</a:t>
            </a:r>
            <a:endParaRPr lang="fr-FR" sz="900" b="1" dirty="0"/>
          </a:p>
        </p:txBody>
      </p:sp>
      <p:sp>
        <p:nvSpPr>
          <p:cNvPr id="79" name="Rectangle à coins arrondis 78"/>
          <p:cNvSpPr/>
          <p:nvPr/>
        </p:nvSpPr>
        <p:spPr>
          <a:xfrm>
            <a:off x="1368112" y="2722943"/>
            <a:ext cx="1187664" cy="59820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Tailles des pages</a:t>
            </a:r>
            <a:br>
              <a:rPr lang="fr-FR" sz="900" b="1" dirty="0" smtClean="0"/>
            </a:br>
            <a:r>
              <a:rPr lang="fr-FR" sz="900" b="1" dirty="0" smtClean="0"/>
              <a:t>Gabarits / Rubrique</a:t>
            </a:r>
            <a:endParaRPr lang="fr-FR" sz="900" b="1" dirty="0"/>
          </a:p>
        </p:txBody>
      </p:sp>
      <p:sp>
        <p:nvSpPr>
          <p:cNvPr id="80" name="Rectangle à coins arrondis 79"/>
          <p:cNvSpPr/>
          <p:nvPr/>
        </p:nvSpPr>
        <p:spPr>
          <a:xfrm>
            <a:off x="1368112" y="534876"/>
            <a:ext cx="1187664" cy="36001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Utilisateurs</a:t>
            </a:r>
            <a:endParaRPr lang="fr-FR" sz="900" b="1" dirty="0"/>
          </a:p>
        </p:txBody>
      </p:sp>
      <p:sp>
        <p:nvSpPr>
          <p:cNvPr id="81" name="Rectangle à coins arrondis 80"/>
          <p:cNvSpPr/>
          <p:nvPr/>
        </p:nvSpPr>
        <p:spPr>
          <a:xfrm>
            <a:off x="35496" y="4591962"/>
            <a:ext cx="2168140" cy="84364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Toutes éditions ont la même date de parution</a:t>
            </a:r>
          </a:p>
          <a:p>
            <a:pPr algn="ctr"/>
            <a:r>
              <a:rPr lang="fr-FR" sz="900" b="1" dirty="0" smtClean="0"/>
              <a:t>Échange de pages entre éditions d’un même cahier</a:t>
            </a:r>
          </a:p>
          <a:p>
            <a:pPr algn="ctr"/>
            <a:r>
              <a:rPr lang="fr-FR" sz="900" b="1" dirty="0" smtClean="0"/>
              <a:t>Pages liées entre éditions d’un même cahier</a:t>
            </a:r>
            <a:endParaRPr lang="fr-FR" sz="900" b="1" dirty="0"/>
          </a:p>
        </p:txBody>
      </p:sp>
      <p:sp>
        <p:nvSpPr>
          <p:cNvPr id="78" name="Rectangle 77"/>
          <p:cNvSpPr/>
          <p:nvPr/>
        </p:nvSpPr>
        <p:spPr>
          <a:xfrm>
            <a:off x="5071821" y="3080854"/>
            <a:ext cx="1080000" cy="1885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Echo de l’Ouest</a:t>
            </a:r>
            <a:endParaRPr lang="fr-FR" sz="1000" b="1" dirty="0"/>
          </a:p>
        </p:txBody>
      </p:sp>
      <p:sp>
        <p:nvSpPr>
          <p:cNvPr id="82" name="Rectangle 81"/>
          <p:cNvSpPr/>
          <p:nvPr/>
        </p:nvSpPr>
        <p:spPr>
          <a:xfrm>
            <a:off x="5071821" y="3356992"/>
            <a:ext cx="1080000" cy="1885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CG Sup ETE</a:t>
            </a:r>
            <a:endParaRPr lang="fr-FR" sz="1000" b="1" dirty="0"/>
          </a:p>
        </p:txBody>
      </p:sp>
      <p:sp>
        <p:nvSpPr>
          <p:cNvPr id="83" name="Rectangle 82"/>
          <p:cNvSpPr/>
          <p:nvPr/>
        </p:nvSpPr>
        <p:spPr>
          <a:xfrm>
            <a:off x="6333973" y="2952408"/>
            <a:ext cx="1080000" cy="1885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RLC Sup ETE</a:t>
            </a:r>
            <a:endParaRPr lang="fr-FR" sz="1000" b="1" dirty="0"/>
          </a:p>
        </p:txBody>
      </p:sp>
      <p:sp>
        <p:nvSpPr>
          <p:cNvPr id="102" name="Rectangle 101"/>
          <p:cNvSpPr/>
          <p:nvPr/>
        </p:nvSpPr>
        <p:spPr>
          <a:xfrm>
            <a:off x="6333973" y="3356992"/>
            <a:ext cx="1080000" cy="1885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CFEO 245</a:t>
            </a:r>
            <a:endParaRPr lang="fr-FR" sz="1000" b="1" dirty="0"/>
          </a:p>
        </p:txBody>
      </p:sp>
      <p:sp>
        <p:nvSpPr>
          <p:cNvPr id="119" name="Rectangle 118"/>
          <p:cNvSpPr/>
          <p:nvPr/>
        </p:nvSpPr>
        <p:spPr>
          <a:xfrm>
            <a:off x="5175090" y="6021288"/>
            <a:ext cx="1080000" cy="1885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Echo de l’Ouest</a:t>
            </a:r>
            <a:endParaRPr lang="fr-FR" sz="1000" b="1" dirty="0"/>
          </a:p>
        </p:txBody>
      </p:sp>
      <p:sp>
        <p:nvSpPr>
          <p:cNvPr id="120" name="Rectangle 119"/>
          <p:cNvSpPr/>
          <p:nvPr/>
        </p:nvSpPr>
        <p:spPr>
          <a:xfrm>
            <a:off x="5175090" y="6436568"/>
            <a:ext cx="1080000" cy="1885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CG Sup ETE</a:t>
            </a:r>
            <a:endParaRPr lang="fr-FR" sz="1000" b="1" dirty="0"/>
          </a:p>
        </p:txBody>
      </p:sp>
      <p:sp>
        <p:nvSpPr>
          <p:cNvPr id="121" name="Rectangle 120"/>
          <p:cNvSpPr/>
          <p:nvPr/>
        </p:nvSpPr>
        <p:spPr>
          <a:xfrm>
            <a:off x="6514228" y="5694548"/>
            <a:ext cx="1080000" cy="1885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RLC Sup ETE</a:t>
            </a:r>
            <a:endParaRPr lang="fr-FR" sz="1000" b="1" dirty="0"/>
          </a:p>
        </p:txBody>
      </p:sp>
      <p:sp>
        <p:nvSpPr>
          <p:cNvPr id="122" name="Rectangle 121"/>
          <p:cNvSpPr/>
          <p:nvPr/>
        </p:nvSpPr>
        <p:spPr>
          <a:xfrm>
            <a:off x="6552080" y="6106130"/>
            <a:ext cx="1080000" cy="18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Echo de l’Ouest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6630963" y="6264680"/>
            <a:ext cx="1080000" cy="18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CF 16</a:t>
            </a:r>
          </a:p>
        </p:txBody>
      </p:sp>
    </p:spTree>
    <p:extLst>
      <p:ext uri="{BB962C8B-B14F-4D97-AF65-F5344CB8AC3E}">
        <p14:creationId xmlns:p14="http://schemas.microsoft.com/office/powerpoint/2010/main" val="68408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5496" y="1124768"/>
            <a:ext cx="1224136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>
                <a:solidFill>
                  <a:schemeClr val="tx2"/>
                </a:solidFill>
              </a:rPr>
              <a:t>p</a:t>
            </a:r>
            <a:r>
              <a:rPr lang="fr-FR" sz="1400" b="1" dirty="0" err="1" smtClean="0">
                <a:solidFill>
                  <a:schemeClr val="tx2"/>
                </a:solidFill>
              </a:rPr>
              <a:t>ressTitle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5496" y="2132880"/>
            <a:ext cx="1224136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cahier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5496" y="3933048"/>
            <a:ext cx="1224136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edition</a:t>
            </a:r>
            <a:endParaRPr lang="fr-FR" b="1" dirty="0">
              <a:solidFill>
                <a:schemeClr val="tx2"/>
              </a:solidFill>
            </a:endParaRPr>
          </a:p>
        </p:txBody>
      </p:sp>
      <p:cxnSp>
        <p:nvCxnSpPr>
          <p:cNvPr id="11" name="Connecteur droit avec flèche 10"/>
          <p:cNvCxnSpPr>
            <a:stCxn id="5" idx="0"/>
            <a:endCxn id="4" idx="2"/>
          </p:cNvCxnSpPr>
          <p:nvPr/>
        </p:nvCxnSpPr>
        <p:spPr>
          <a:xfrm flipV="1">
            <a:off x="647564" y="1340768"/>
            <a:ext cx="0" cy="792112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stCxn id="6" idx="0"/>
            <a:endCxn id="5" idx="2"/>
          </p:cNvCxnSpPr>
          <p:nvPr/>
        </p:nvCxnSpPr>
        <p:spPr>
          <a:xfrm flipV="1">
            <a:off x="647564" y="2348880"/>
            <a:ext cx="0" cy="1584168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4" idx="0"/>
            <a:endCxn id="50" idx="2"/>
          </p:cNvCxnSpPr>
          <p:nvPr/>
        </p:nvCxnSpPr>
        <p:spPr>
          <a:xfrm flipV="1">
            <a:off x="647564" y="836688"/>
            <a:ext cx="0" cy="288080"/>
          </a:xfrm>
          <a:prstGeom prst="straightConnector1">
            <a:avLst/>
          </a:prstGeom>
          <a:ln w="15875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0" y="0"/>
            <a:ext cx="2880240" cy="3698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2"/>
                </a:solidFill>
              </a:rPr>
              <a:t>Produits Clients</a:t>
            </a:r>
          </a:p>
        </p:txBody>
      </p:sp>
      <p:sp>
        <p:nvSpPr>
          <p:cNvPr id="50" name="Rectangle à coins arrondis 49"/>
          <p:cNvSpPr/>
          <p:nvPr/>
        </p:nvSpPr>
        <p:spPr>
          <a:xfrm>
            <a:off x="35496" y="620688"/>
            <a:ext cx="1224136" cy="216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sys_customer</a:t>
            </a:r>
            <a:endParaRPr lang="fr-FR" b="1" dirty="0">
              <a:solidFill>
                <a:schemeClr val="tx2"/>
              </a:solidFill>
            </a:endParaRPr>
          </a:p>
        </p:txBody>
      </p:sp>
      <p:cxnSp>
        <p:nvCxnSpPr>
          <p:cNvPr id="54" name="Connecteur droit 53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0" y="371703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0" y="191683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915816" y="534876"/>
            <a:ext cx="1800000" cy="3600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SOGEMEDIA</a:t>
            </a:r>
            <a:endParaRPr lang="fr-FR" dirty="0"/>
          </a:p>
        </p:txBody>
      </p:sp>
      <p:sp>
        <p:nvSpPr>
          <p:cNvPr id="63" name="Rectangle 62"/>
          <p:cNvSpPr/>
          <p:nvPr/>
        </p:nvSpPr>
        <p:spPr>
          <a:xfrm>
            <a:off x="3262490" y="1273559"/>
            <a:ext cx="1309510" cy="180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SOGEMEDIA [SOGE]</a:t>
            </a:r>
            <a:endParaRPr lang="fr-FR" sz="1000" b="1" dirty="0"/>
          </a:p>
        </p:txBody>
      </p:sp>
      <p:sp>
        <p:nvSpPr>
          <p:cNvPr id="70" name="Rectangle 69"/>
          <p:cNvSpPr/>
          <p:nvPr/>
        </p:nvSpPr>
        <p:spPr>
          <a:xfrm>
            <a:off x="4195403" y="2057241"/>
            <a:ext cx="1238582" cy="36727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La Sambre </a:t>
            </a:r>
            <a:r>
              <a:rPr lang="fr-FR" sz="1000" b="1" dirty="0"/>
              <a:t>[</a:t>
            </a:r>
            <a:r>
              <a:rPr lang="fr-FR" sz="1000" b="1" dirty="0" smtClean="0"/>
              <a:t>LSB]</a:t>
            </a:r>
            <a:endParaRPr lang="fr-FR" sz="1000" b="1" dirty="0"/>
          </a:p>
        </p:txBody>
      </p:sp>
      <p:sp>
        <p:nvSpPr>
          <p:cNvPr id="99" name="Rectangle 98"/>
          <p:cNvSpPr/>
          <p:nvPr/>
        </p:nvSpPr>
        <p:spPr>
          <a:xfrm>
            <a:off x="2771800" y="3753056"/>
            <a:ext cx="1639696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LSB – Bavay [BAVA] </a:t>
            </a:r>
            <a:endParaRPr lang="fr-FR" sz="1000" b="1" dirty="0"/>
          </a:p>
        </p:txBody>
      </p:sp>
      <p:sp>
        <p:nvSpPr>
          <p:cNvPr id="106" name="Rectangle 105"/>
          <p:cNvSpPr/>
          <p:nvPr/>
        </p:nvSpPr>
        <p:spPr>
          <a:xfrm>
            <a:off x="2771800" y="3933056"/>
            <a:ext cx="1639696" cy="1712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/>
              <a:t>LSB </a:t>
            </a:r>
            <a:r>
              <a:rPr lang="fr-FR" sz="1000" b="1" dirty="0" smtClean="0"/>
              <a:t>– Jeumont [JEUM]</a:t>
            </a:r>
            <a:endParaRPr lang="fr-FR" sz="1000" b="1" dirty="0"/>
          </a:p>
        </p:txBody>
      </p:sp>
      <p:sp>
        <p:nvSpPr>
          <p:cNvPr id="107" name="Rectangle 106"/>
          <p:cNvSpPr/>
          <p:nvPr/>
        </p:nvSpPr>
        <p:spPr>
          <a:xfrm>
            <a:off x="2771800" y="4100700"/>
            <a:ext cx="1639698" cy="18359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/>
              <a:t>LSB </a:t>
            </a:r>
            <a:r>
              <a:rPr lang="fr-FR" sz="1000" b="1" dirty="0" smtClean="0"/>
              <a:t>– Maubeuge [MAUB]</a:t>
            </a:r>
            <a:endParaRPr lang="fr-FR" sz="1000" b="1" dirty="0"/>
          </a:p>
        </p:txBody>
      </p:sp>
      <p:sp>
        <p:nvSpPr>
          <p:cNvPr id="108" name="Rectangle 107"/>
          <p:cNvSpPr/>
          <p:nvPr/>
        </p:nvSpPr>
        <p:spPr>
          <a:xfrm>
            <a:off x="2771799" y="4284296"/>
            <a:ext cx="1639697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/>
              <a:t>LSB </a:t>
            </a:r>
            <a:r>
              <a:rPr lang="fr-FR" sz="1000" b="1" dirty="0" smtClean="0"/>
              <a:t>– Hautmont [HAUT]</a:t>
            </a:r>
            <a:endParaRPr lang="fr-FR" sz="1000" b="1" dirty="0"/>
          </a:p>
        </p:txBody>
      </p:sp>
      <p:sp>
        <p:nvSpPr>
          <p:cNvPr id="74" name="Rectangle à coins arrondis 73"/>
          <p:cNvSpPr/>
          <p:nvPr/>
        </p:nvSpPr>
        <p:spPr>
          <a:xfrm>
            <a:off x="1368112" y="1060777"/>
            <a:ext cx="1187664" cy="78404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Référent</a:t>
            </a:r>
            <a:br>
              <a:rPr lang="fr-FR" sz="900" b="1" dirty="0" smtClean="0"/>
            </a:br>
            <a:r>
              <a:rPr lang="fr-FR" sz="900" b="1" dirty="0" smtClean="0"/>
              <a:t>Modèles</a:t>
            </a:r>
            <a:br>
              <a:rPr lang="fr-FR" sz="900" b="1" dirty="0" smtClean="0"/>
            </a:br>
            <a:r>
              <a:rPr lang="fr-FR" sz="900" b="1" dirty="0" smtClean="0"/>
              <a:t>Contenus</a:t>
            </a:r>
            <a:br>
              <a:rPr lang="fr-FR" sz="900" b="1" dirty="0" smtClean="0"/>
            </a:br>
            <a:r>
              <a:rPr lang="fr-FR" sz="900" b="1" dirty="0" smtClean="0"/>
              <a:t>Tailles des pages</a:t>
            </a:r>
            <a:br>
              <a:rPr lang="fr-FR" sz="900" b="1" dirty="0" smtClean="0"/>
            </a:br>
            <a:r>
              <a:rPr lang="fr-FR" sz="900" b="1" dirty="0" smtClean="0"/>
              <a:t>Thésaurus</a:t>
            </a:r>
            <a:endParaRPr lang="fr-FR" sz="900" b="1" dirty="0"/>
          </a:p>
        </p:txBody>
      </p:sp>
      <p:sp>
        <p:nvSpPr>
          <p:cNvPr id="79" name="Rectangle à coins arrondis 78"/>
          <p:cNvSpPr/>
          <p:nvPr/>
        </p:nvSpPr>
        <p:spPr>
          <a:xfrm>
            <a:off x="1368112" y="2722943"/>
            <a:ext cx="1187664" cy="59820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Tailles des pages</a:t>
            </a:r>
            <a:br>
              <a:rPr lang="fr-FR" sz="900" b="1" dirty="0" smtClean="0"/>
            </a:br>
            <a:r>
              <a:rPr lang="fr-FR" sz="900" b="1" dirty="0" smtClean="0"/>
              <a:t>Gabarits / Rubrique</a:t>
            </a:r>
            <a:endParaRPr lang="fr-FR" sz="900" b="1" dirty="0"/>
          </a:p>
        </p:txBody>
      </p:sp>
      <p:sp>
        <p:nvSpPr>
          <p:cNvPr id="80" name="Rectangle à coins arrondis 79"/>
          <p:cNvSpPr/>
          <p:nvPr/>
        </p:nvSpPr>
        <p:spPr>
          <a:xfrm>
            <a:off x="1368112" y="534876"/>
            <a:ext cx="1187664" cy="36001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Utilisateurs</a:t>
            </a:r>
            <a:endParaRPr lang="fr-FR" sz="900" b="1" dirty="0"/>
          </a:p>
        </p:txBody>
      </p:sp>
      <p:sp>
        <p:nvSpPr>
          <p:cNvPr id="81" name="Rectangle à coins arrondis 80"/>
          <p:cNvSpPr/>
          <p:nvPr/>
        </p:nvSpPr>
        <p:spPr>
          <a:xfrm>
            <a:off x="35496" y="4591962"/>
            <a:ext cx="2168140" cy="84364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Toutes éditions ont la même date de parution</a:t>
            </a:r>
          </a:p>
          <a:p>
            <a:pPr algn="ctr"/>
            <a:r>
              <a:rPr lang="fr-FR" sz="900" b="1" dirty="0" smtClean="0"/>
              <a:t>Échange de pages entre éditions d’un même cahier</a:t>
            </a:r>
          </a:p>
          <a:p>
            <a:pPr algn="ctr"/>
            <a:r>
              <a:rPr lang="fr-FR" sz="900" b="1" dirty="0" smtClean="0"/>
              <a:t>Pages liées entre éditions d’un même cahier</a:t>
            </a:r>
            <a:endParaRPr lang="fr-FR" sz="900" b="1" dirty="0"/>
          </a:p>
        </p:txBody>
      </p:sp>
      <p:sp>
        <p:nvSpPr>
          <p:cNvPr id="25" name="Rectangle 24"/>
          <p:cNvSpPr/>
          <p:nvPr/>
        </p:nvSpPr>
        <p:spPr>
          <a:xfrm>
            <a:off x="2880240" y="2057242"/>
            <a:ext cx="1227134" cy="36727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L'Observateur de </a:t>
            </a:r>
            <a:r>
              <a:rPr lang="fr-FR" sz="1000" b="1" dirty="0" smtClean="0"/>
              <a:t>l'Avesnois [LOA]</a:t>
            </a:r>
            <a:endParaRPr lang="fr-FR" sz="1000" b="1" dirty="0"/>
          </a:p>
        </p:txBody>
      </p:sp>
      <p:sp>
        <p:nvSpPr>
          <p:cNvPr id="26" name="Rectangle 25"/>
          <p:cNvSpPr/>
          <p:nvPr/>
        </p:nvSpPr>
        <p:spPr>
          <a:xfrm>
            <a:off x="2880240" y="2552114"/>
            <a:ext cx="1227134" cy="368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Le Courrier de </a:t>
            </a:r>
            <a:r>
              <a:rPr lang="fr-FR" sz="1000" b="1" dirty="0" smtClean="0"/>
              <a:t>Fourmies </a:t>
            </a:r>
            <a:r>
              <a:rPr lang="fr-FR" sz="1000" b="1" dirty="0"/>
              <a:t> </a:t>
            </a:r>
            <a:r>
              <a:rPr lang="fr-FR" sz="1000" b="1" dirty="0" smtClean="0"/>
              <a:t>[LCF]</a:t>
            </a:r>
            <a:endParaRPr lang="fr-FR" sz="1000" b="1" dirty="0"/>
          </a:p>
        </p:txBody>
      </p:sp>
      <p:sp>
        <p:nvSpPr>
          <p:cNvPr id="27" name="Rectangle 26"/>
          <p:cNvSpPr/>
          <p:nvPr/>
        </p:nvSpPr>
        <p:spPr>
          <a:xfrm>
            <a:off x="2771800" y="4578196"/>
            <a:ext cx="1639697" cy="18631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LOA – Avesnes  [AVES]</a:t>
            </a:r>
            <a:endParaRPr lang="fr-FR" sz="1000" b="1" dirty="0"/>
          </a:p>
        </p:txBody>
      </p:sp>
      <p:sp>
        <p:nvSpPr>
          <p:cNvPr id="29" name="Rectangle 28"/>
          <p:cNvSpPr/>
          <p:nvPr/>
        </p:nvSpPr>
        <p:spPr>
          <a:xfrm>
            <a:off x="2771800" y="4764508"/>
            <a:ext cx="1639698" cy="17665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LOA – </a:t>
            </a:r>
            <a:r>
              <a:rPr lang="fr-FR" sz="1000" b="1" dirty="0" err="1" smtClean="0"/>
              <a:t>Aulnoye</a:t>
            </a:r>
            <a:r>
              <a:rPr lang="fr-FR" sz="1000" b="1" dirty="0" smtClean="0"/>
              <a:t>  [AULN]</a:t>
            </a:r>
            <a:endParaRPr lang="fr-FR" sz="1000" b="1" dirty="0"/>
          </a:p>
        </p:txBody>
      </p:sp>
      <p:sp>
        <p:nvSpPr>
          <p:cNvPr id="30" name="Rectangle 29"/>
          <p:cNvSpPr/>
          <p:nvPr/>
        </p:nvSpPr>
        <p:spPr>
          <a:xfrm>
            <a:off x="2771800" y="4941059"/>
            <a:ext cx="1639698" cy="1891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LOA – Landrecies [LAND]</a:t>
            </a:r>
            <a:endParaRPr lang="fr-FR" sz="1000" b="1" dirty="0"/>
          </a:p>
        </p:txBody>
      </p:sp>
      <p:sp>
        <p:nvSpPr>
          <p:cNvPr id="31" name="Rectangle 30"/>
          <p:cNvSpPr/>
          <p:nvPr/>
        </p:nvSpPr>
        <p:spPr>
          <a:xfrm>
            <a:off x="2771800" y="5130198"/>
            <a:ext cx="1639698" cy="1710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LOA – Le Quesnoy [QUES]</a:t>
            </a:r>
            <a:endParaRPr lang="fr-FR" sz="1000" b="1" dirty="0"/>
          </a:p>
        </p:txBody>
      </p:sp>
      <p:sp>
        <p:nvSpPr>
          <p:cNvPr id="32" name="Rectangle 31"/>
          <p:cNvSpPr/>
          <p:nvPr/>
        </p:nvSpPr>
        <p:spPr>
          <a:xfrm>
            <a:off x="2771799" y="5386585"/>
            <a:ext cx="1639697" cy="20265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LCF – Fourmies [FOUR]</a:t>
            </a:r>
            <a:endParaRPr lang="fr-FR" sz="1000" b="1" dirty="0"/>
          </a:p>
        </p:txBody>
      </p:sp>
      <p:sp>
        <p:nvSpPr>
          <p:cNvPr id="37" name="Rectangle 36"/>
          <p:cNvSpPr/>
          <p:nvPr/>
        </p:nvSpPr>
        <p:spPr>
          <a:xfrm>
            <a:off x="5588963" y="2056501"/>
            <a:ext cx="1238583" cy="368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Pages thématiques [PTH]</a:t>
            </a:r>
            <a:endParaRPr lang="fr-FR" sz="1000" b="1" dirty="0"/>
          </a:p>
        </p:txBody>
      </p:sp>
      <p:sp>
        <p:nvSpPr>
          <p:cNvPr id="39" name="Rectangle 38"/>
          <p:cNvSpPr/>
          <p:nvPr/>
        </p:nvSpPr>
        <p:spPr>
          <a:xfrm>
            <a:off x="4573556" y="3761857"/>
            <a:ext cx="194266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PTH – Bavay </a:t>
            </a:r>
            <a:r>
              <a:rPr lang="fr-FR" sz="1000" b="1" dirty="0"/>
              <a:t>[PTH </a:t>
            </a:r>
            <a:r>
              <a:rPr lang="fr-FR" sz="1000" b="1" dirty="0" smtClean="0"/>
              <a:t>_BAVA] </a:t>
            </a:r>
            <a:endParaRPr lang="fr-FR" sz="1000" b="1" dirty="0"/>
          </a:p>
        </p:txBody>
      </p:sp>
      <p:sp>
        <p:nvSpPr>
          <p:cNvPr id="40" name="Rectangle 39"/>
          <p:cNvSpPr/>
          <p:nvPr/>
        </p:nvSpPr>
        <p:spPr>
          <a:xfrm>
            <a:off x="4573556" y="3941857"/>
            <a:ext cx="1942660" cy="18004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PTH – Jeumont </a:t>
            </a:r>
            <a:r>
              <a:rPr lang="fr-FR" sz="1000" b="1" dirty="0"/>
              <a:t>[PTH _ JEUM</a:t>
            </a:r>
            <a:r>
              <a:rPr lang="fr-FR" sz="1000" b="1" dirty="0" smtClean="0"/>
              <a:t>]</a:t>
            </a:r>
            <a:endParaRPr lang="fr-FR" sz="1000" b="1" dirty="0"/>
          </a:p>
        </p:txBody>
      </p:sp>
      <p:sp>
        <p:nvSpPr>
          <p:cNvPr id="41" name="Rectangle 40"/>
          <p:cNvSpPr/>
          <p:nvPr/>
        </p:nvSpPr>
        <p:spPr>
          <a:xfrm>
            <a:off x="4573556" y="4121897"/>
            <a:ext cx="1942660" cy="1881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PTH – Maubeuge </a:t>
            </a:r>
            <a:r>
              <a:rPr lang="fr-FR" sz="1000" b="1" dirty="0"/>
              <a:t>[PTH _ MAUB</a:t>
            </a:r>
            <a:r>
              <a:rPr lang="fr-FR" sz="1000" b="1" dirty="0" smtClean="0"/>
              <a:t>]</a:t>
            </a:r>
            <a:endParaRPr lang="fr-FR" sz="1000" b="1" dirty="0"/>
          </a:p>
        </p:txBody>
      </p:sp>
      <p:sp>
        <p:nvSpPr>
          <p:cNvPr id="42" name="Rectangle 41"/>
          <p:cNvSpPr/>
          <p:nvPr/>
        </p:nvSpPr>
        <p:spPr>
          <a:xfrm>
            <a:off x="4573556" y="4310061"/>
            <a:ext cx="1942660" cy="1764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PTH – Hautmont </a:t>
            </a:r>
            <a:r>
              <a:rPr lang="fr-FR" sz="1000" b="1" dirty="0"/>
              <a:t>[PTH _ HAUT</a:t>
            </a:r>
            <a:r>
              <a:rPr lang="fr-FR" sz="1000" b="1" dirty="0" smtClean="0"/>
              <a:t>]</a:t>
            </a:r>
            <a:endParaRPr lang="fr-FR" sz="1000" b="1" dirty="0"/>
          </a:p>
        </p:txBody>
      </p:sp>
      <p:sp>
        <p:nvSpPr>
          <p:cNvPr id="43" name="Rectangle 42"/>
          <p:cNvSpPr/>
          <p:nvPr/>
        </p:nvSpPr>
        <p:spPr>
          <a:xfrm>
            <a:off x="4573556" y="4473097"/>
            <a:ext cx="1942660" cy="19679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PTH – Avesnes  </a:t>
            </a:r>
            <a:r>
              <a:rPr lang="fr-FR" sz="1000" b="1" dirty="0"/>
              <a:t>[PTH _ AVES</a:t>
            </a:r>
            <a:r>
              <a:rPr lang="fr-FR" sz="1000" b="1" dirty="0" smtClean="0"/>
              <a:t>]</a:t>
            </a:r>
            <a:endParaRPr lang="fr-FR" sz="1000" b="1" dirty="0"/>
          </a:p>
        </p:txBody>
      </p:sp>
      <p:sp>
        <p:nvSpPr>
          <p:cNvPr id="45" name="Rectangle 44"/>
          <p:cNvSpPr/>
          <p:nvPr/>
        </p:nvSpPr>
        <p:spPr>
          <a:xfrm>
            <a:off x="4573556" y="4669885"/>
            <a:ext cx="1942660" cy="17665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PTH – </a:t>
            </a:r>
            <a:r>
              <a:rPr lang="fr-FR" sz="1000" b="1" dirty="0" err="1" smtClean="0"/>
              <a:t>Aulnoye</a:t>
            </a:r>
            <a:r>
              <a:rPr lang="fr-FR" sz="1000" b="1" dirty="0" smtClean="0"/>
              <a:t>  </a:t>
            </a:r>
            <a:r>
              <a:rPr lang="fr-FR" sz="1000" b="1" dirty="0"/>
              <a:t>[PTH _ AULN</a:t>
            </a:r>
            <a:r>
              <a:rPr lang="fr-FR" sz="1000" b="1" dirty="0" smtClean="0"/>
              <a:t>]</a:t>
            </a:r>
            <a:endParaRPr lang="fr-FR" sz="1000" b="1" dirty="0"/>
          </a:p>
        </p:txBody>
      </p:sp>
      <p:sp>
        <p:nvSpPr>
          <p:cNvPr id="46" name="Rectangle 45"/>
          <p:cNvSpPr/>
          <p:nvPr/>
        </p:nvSpPr>
        <p:spPr>
          <a:xfrm>
            <a:off x="4573556" y="4846544"/>
            <a:ext cx="1942660" cy="1890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PTH – Landrecies </a:t>
            </a:r>
            <a:r>
              <a:rPr lang="fr-FR" sz="1000" b="1" dirty="0"/>
              <a:t>[PTH _ LAND</a:t>
            </a:r>
            <a:r>
              <a:rPr lang="fr-FR" sz="1000" b="1" dirty="0" smtClean="0"/>
              <a:t>]</a:t>
            </a:r>
            <a:endParaRPr lang="fr-FR" sz="1000" b="1" dirty="0"/>
          </a:p>
        </p:txBody>
      </p:sp>
      <p:sp>
        <p:nvSpPr>
          <p:cNvPr id="47" name="Rectangle 46"/>
          <p:cNvSpPr/>
          <p:nvPr/>
        </p:nvSpPr>
        <p:spPr>
          <a:xfrm>
            <a:off x="4573556" y="5013783"/>
            <a:ext cx="1942660" cy="19280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PTH – Le Quesnoy </a:t>
            </a:r>
            <a:r>
              <a:rPr lang="fr-FR" sz="1000" b="1" dirty="0"/>
              <a:t>[PTH _ QUES</a:t>
            </a:r>
            <a:r>
              <a:rPr lang="fr-FR" sz="1000" b="1" dirty="0" smtClean="0"/>
              <a:t>]</a:t>
            </a:r>
            <a:endParaRPr lang="fr-FR" sz="1000" b="1" dirty="0"/>
          </a:p>
        </p:txBody>
      </p:sp>
      <p:sp>
        <p:nvSpPr>
          <p:cNvPr id="48" name="Rectangle 47"/>
          <p:cNvSpPr/>
          <p:nvPr/>
        </p:nvSpPr>
        <p:spPr>
          <a:xfrm>
            <a:off x="4573556" y="5206585"/>
            <a:ext cx="194266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PTH – Fourmies </a:t>
            </a:r>
            <a:r>
              <a:rPr lang="fr-FR" sz="1000" b="1" dirty="0"/>
              <a:t>[PTH _ FOUR</a:t>
            </a:r>
            <a:r>
              <a:rPr lang="fr-FR" sz="1000" b="1" dirty="0" smtClean="0"/>
              <a:t>]</a:t>
            </a:r>
            <a:endParaRPr lang="fr-FR" sz="1000" b="1" dirty="0"/>
          </a:p>
        </p:txBody>
      </p:sp>
      <p:sp>
        <p:nvSpPr>
          <p:cNvPr id="51" name="Rectangle 50"/>
          <p:cNvSpPr/>
          <p:nvPr/>
        </p:nvSpPr>
        <p:spPr>
          <a:xfrm>
            <a:off x="4195403" y="2552114"/>
            <a:ext cx="1238582" cy="368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L'Observateur du </a:t>
            </a:r>
            <a:r>
              <a:rPr lang="fr-FR" sz="1000" b="1" dirty="0" smtClean="0"/>
              <a:t>Valenciennois [VAL]</a:t>
            </a:r>
            <a:endParaRPr lang="fr-FR" sz="1000" b="1" dirty="0"/>
          </a:p>
        </p:txBody>
      </p:sp>
      <p:sp>
        <p:nvSpPr>
          <p:cNvPr id="52" name="Rectangle 51"/>
          <p:cNvSpPr/>
          <p:nvPr/>
        </p:nvSpPr>
        <p:spPr>
          <a:xfrm>
            <a:off x="5588964" y="2552114"/>
            <a:ext cx="1238582" cy="368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La </a:t>
            </a:r>
            <a:r>
              <a:rPr lang="fr-FR" sz="1000" b="1" dirty="0" err="1" smtClean="0"/>
              <a:t>Thierache</a:t>
            </a:r>
            <a:r>
              <a:rPr lang="fr-FR" sz="1000" b="1" dirty="0" smtClean="0"/>
              <a:t> [LATH]</a:t>
            </a:r>
            <a:endParaRPr lang="fr-FR" sz="1000" b="1" dirty="0"/>
          </a:p>
        </p:txBody>
      </p:sp>
      <p:sp>
        <p:nvSpPr>
          <p:cNvPr id="53" name="Rectangle 52"/>
          <p:cNvSpPr/>
          <p:nvPr/>
        </p:nvSpPr>
        <p:spPr>
          <a:xfrm>
            <a:off x="2868792" y="3072532"/>
            <a:ext cx="1238582" cy="368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Le Courrier </a:t>
            </a:r>
            <a:r>
              <a:rPr lang="fr-FR" sz="1000" b="1" dirty="0" smtClean="0"/>
              <a:t>d'Hirson [LCHI]</a:t>
            </a:r>
            <a:endParaRPr lang="fr-FR" sz="1000" b="1" dirty="0"/>
          </a:p>
        </p:txBody>
      </p:sp>
      <p:sp>
        <p:nvSpPr>
          <p:cNvPr id="57" name="Rectangle 56"/>
          <p:cNvSpPr/>
          <p:nvPr/>
        </p:nvSpPr>
        <p:spPr>
          <a:xfrm>
            <a:off x="4195403" y="3064553"/>
            <a:ext cx="1238582" cy="368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Le Courrier </a:t>
            </a:r>
            <a:r>
              <a:rPr lang="fr-FR" sz="1000" b="1" dirty="0" smtClean="0"/>
              <a:t>d'Hirson [LCHI]</a:t>
            </a:r>
            <a:endParaRPr lang="fr-FR" sz="1000" b="1" dirty="0"/>
          </a:p>
        </p:txBody>
      </p:sp>
      <p:sp>
        <p:nvSpPr>
          <p:cNvPr id="58" name="Rectangle 57"/>
          <p:cNvSpPr/>
          <p:nvPr/>
        </p:nvSpPr>
        <p:spPr>
          <a:xfrm>
            <a:off x="5581951" y="3056490"/>
            <a:ext cx="1238582" cy="368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L'Observateur du </a:t>
            </a:r>
            <a:r>
              <a:rPr lang="fr-FR" sz="1000" b="1" dirty="0" smtClean="0"/>
              <a:t>Cambrésis [LOCS]</a:t>
            </a:r>
            <a:endParaRPr lang="fr-FR" sz="1000" b="1" dirty="0"/>
          </a:p>
        </p:txBody>
      </p:sp>
      <p:sp>
        <p:nvSpPr>
          <p:cNvPr id="60" name="Rectangle 59"/>
          <p:cNvSpPr/>
          <p:nvPr/>
        </p:nvSpPr>
        <p:spPr>
          <a:xfrm>
            <a:off x="6953814" y="2057242"/>
            <a:ext cx="1238582" cy="368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L'Observateur du </a:t>
            </a:r>
            <a:r>
              <a:rPr lang="fr-FR" sz="1000" b="1" dirty="0" err="1" smtClean="0"/>
              <a:t>Douaisis</a:t>
            </a:r>
            <a:r>
              <a:rPr lang="fr-FR" sz="1000" b="1" dirty="0" smtClean="0"/>
              <a:t> [LOD]</a:t>
            </a:r>
            <a:endParaRPr lang="fr-FR" sz="1000" b="1" dirty="0"/>
          </a:p>
        </p:txBody>
      </p:sp>
      <p:sp>
        <p:nvSpPr>
          <p:cNvPr id="61" name="Rectangle 60"/>
          <p:cNvSpPr/>
          <p:nvPr/>
        </p:nvSpPr>
        <p:spPr>
          <a:xfrm>
            <a:off x="6953814" y="2552114"/>
            <a:ext cx="1238582" cy="368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La Semaine des </a:t>
            </a:r>
            <a:r>
              <a:rPr lang="fr-FR" sz="1000" b="1" dirty="0" smtClean="0"/>
              <a:t>Ardennes [LSA]</a:t>
            </a:r>
            <a:endParaRPr lang="fr-FR" sz="1000" b="1" dirty="0"/>
          </a:p>
        </p:txBody>
      </p:sp>
      <p:sp>
        <p:nvSpPr>
          <p:cNvPr id="62" name="Rectangle 61"/>
          <p:cNvSpPr/>
          <p:nvPr/>
        </p:nvSpPr>
        <p:spPr>
          <a:xfrm>
            <a:off x="6953814" y="3060836"/>
            <a:ext cx="1238582" cy="368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L'Echo du </a:t>
            </a:r>
            <a:r>
              <a:rPr lang="fr-FR" sz="1000" b="1" dirty="0" err="1" smtClean="0"/>
              <a:t>Thelle</a:t>
            </a:r>
            <a:r>
              <a:rPr lang="fr-FR" sz="1000" b="1" dirty="0" smtClean="0"/>
              <a:t> [ECTH]</a:t>
            </a:r>
            <a:endParaRPr lang="fr-FR" sz="1000" b="1" dirty="0"/>
          </a:p>
        </p:txBody>
      </p:sp>
      <p:sp>
        <p:nvSpPr>
          <p:cNvPr id="64" name="Rectangle 63"/>
          <p:cNvSpPr/>
          <p:nvPr/>
        </p:nvSpPr>
        <p:spPr>
          <a:xfrm>
            <a:off x="6677500" y="3762314"/>
            <a:ext cx="1782926" cy="1800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LOD – Douai [DODO]</a:t>
            </a:r>
            <a:endParaRPr lang="fr-FR" sz="1000" b="1" dirty="0"/>
          </a:p>
        </p:txBody>
      </p:sp>
      <p:sp>
        <p:nvSpPr>
          <p:cNvPr id="65" name="Rectangle 64"/>
          <p:cNvSpPr/>
          <p:nvPr/>
        </p:nvSpPr>
        <p:spPr>
          <a:xfrm>
            <a:off x="6677500" y="3933000"/>
            <a:ext cx="1782926" cy="1800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LOD – Orchies [DOOR]</a:t>
            </a:r>
            <a:endParaRPr lang="fr-FR" sz="1000" b="1" dirty="0"/>
          </a:p>
        </p:txBody>
      </p:sp>
      <p:sp>
        <p:nvSpPr>
          <p:cNvPr id="66" name="Rectangle 65"/>
          <p:cNvSpPr/>
          <p:nvPr/>
        </p:nvSpPr>
        <p:spPr>
          <a:xfrm>
            <a:off x="6677506" y="4113048"/>
            <a:ext cx="1782926" cy="1800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LOD – </a:t>
            </a:r>
            <a:r>
              <a:rPr lang="fr-FR" sz="1000" b="1" dirty="0" err="1" smtClean="0"/>
              <a:t>Ostrevent</a:t>
            </a:r>
            <a:r>
              <a:rPr lang="fr-FR" sz="1000" b="1" dirty="0" smtClean="0"/>
              <a:t> [DOOS]</a:t>
            </a:r>
            <a:endParaRPr lang="fr-FR" sz="1000" b="1" dirty="0"/>
          </a:p>
        </p:txBody>
      </p:sp>
      <p:sp>
        <p:nvSpPr>
          <p:cNvPr id="67" name="Rectangle 66"/>
          <p:cNvSpPr/>
          <p:nvPr/>
        </p:nvSpPr>
        <p:spPr>
          <a:xfrm>
            <a:off x="6677500" y="4398283"/>
            <a:ext cx="1782932" cy="19367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VAL – Valenciennes [VALE]</a:t>
            </a:r>
            <a:endParaRPr lang="fr-FR" sz="1000" b="1" dirty="0"/>
          </a:p>
        </p:txBody>
      </p:sp>
      <p:sp>
        <p:nvSpPr>
          <p:cNvPr id="68" name="Rectangle 67"/>
          <p:cNvSpPr/>
          <p:nvPr/>
        </p:nvSpPr>
        <p:spPr>
          <a:xfrm>
            <a:off x="6677500" y="4591962"/>
            <a:ext cx="1782932" cy="1712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VAL – Denain [DENA]</a:t>
            </a:r>
            <a:endParaRPr lang="fr-FR" sz="1000" b="1" dirty="0"/>
          </a:p>
        </p:txBody>
      </p:sp>
      <p:sp>
        <p:nvSpPr>
          <p:cNvPr id="69" name="Rectangle 68"/>
          <p:cNvSpPr/>
          <p:nvPr/>
        </p:nvSpPr>
        <p:spPr>
          <a:xfrm>
            <a:off x="6677500" y="4764510"/>
            <a:ext cx="1782932" cy="1786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VAL – Saint-Amant [STAM]</a:t>
            </a:r>
            <a:endParaRPr lang="fr-FR" sz="1000" b="1" dirty="0"/>
          </a:p>
        </p:txBody>
      </p:sp>
      <p:sp>
        <p:nvSpPr>
          <p:cNvPr id="71" name="Rectangle 70"/>
          <p:cNvSpPr/>
          <p:nvPr/>
        </p:nvSpPr>
        <p:spPr>
          <a:xfrm>
            <a:off x="6677499" y="4943202"/>
            <a:ext cx="1782933" cy="18699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VAL – Pays de Condé [PACO]</a:t>
            </a:r>
            <a:endParaRPr lang="fr-FR" sz="1000" b="1" dirty="0"/>
          </a:p>
        </p:txBody>
      </p:sp>
      <p:sp>
        <p:nvSpPr>
          <p:cNvPr id="72" name="Rectangle 71"/>
          <p:cNvSpPr/>
          <p:nvPr/>
        </p:nvSpPr>
        <p:spPr>
          <a:xfrm>
            <a:off x="6677506" y="5122205"/>
            <a:ext cx="1782926" cy="17438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VAL – Numérique [NUM_VAL]</a:t>
            </a:r>
            <a:endParaRPr lang="fr-FR" sz="1000" b="1" dirty="0"/>
          </a:p>
        </p:txBody>
      </p:sp>
      <p:sp>
        <p:nvSpPr>
          <p:cNvPr id="73" name="Rectangle 72"/>
          <p:cNvSpPr/>
          <p:nvPr/>
        </p:nvSpPr>
        <p:spPr>
          <a:xfrm>
            <a:off x="2771799" y="5733256"/>
            <a:ext cx="1639699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LATH – Vervins [THVE]</a:t>
            </a:r>
            <a:endParaRPr lang="fr-FR" sz="1000" b="1" dirty="0"/>
          </a:p>
        </p:txBody>
      </p:sp>
      <p:sp>
        <p:nvSpPr>
          <p:cNvPr id="75" name="Rectangle 74"/>
          <p:cNvSpPr/>
          <p:nvPr/>
        </p:nvSpPr>
        <p:spPr>
          <a:xfrm>
            <a:off x="2771799" y="5903942"/>
            <a:ext cx="1639699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LATH – La Capelle [THCA]</a:t>
            </a:r>
            <a:endParaRPr lang="fr-FR" sz="1000" b="1" dirty="0"/>
          </a:p>
        </p:txBody>
      </p:sp>
      <p:sp>
        <p:nvSpPr>
          <p:cNvPr id="76" name="Rectangle 75"/>
          <p:cNvSpPr/>
          <p:nvPr/>
        </p:nvSpPr>
        <p:spPr>
          <a:xfrm>
            <a:off x="2771805" y="6083990"/>
            <a:ext cx="1639693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LATH – Guise [THGU]</a:t>
            </a:r>
            <a:endParaRPr lang="fr-FR" sz="1000" b="1" dirty="0"/>
          </a:p>
        </p:txBody>
      </p:sp>
      <p:sp>
        <p:nvSpPr>
          <p:cNvPr id="77" name="Rectangle 76"/>
          <p:cNvSpPr/>
          <p:nvPr/>
        </p:nvSpPr>
        <p:spPr>
          <a:xfrm>
            <a:off x="4559567" y="5499240"/>
            <a:ext cx="1740624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LSA – Charleville [ARCH]</a:t>
            </a:r>
            <a:endParaRPr lang="fr-FR" sz="1000" b="1" dirty="0"/>
          </a:p>
        </p:txBody>
      </p:sp>
      <p:sp>
        <p:nvSpPr>
          <p:cNvPr id="78" name="Rectangle 77"/>
          <p:cNvSpPr/>
          <p:nvPr/>
        </p:nvSpPr>
        <p:spPr>
          <a:xfrm>
            <a:off x="4559567" y="5679241"/>
            <a:ext cx="1740624" cy="1676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LSA – Sedan [ARSE]</a:t>
            </a:r>
            <a:endParaRPr lang="fr-FR" sz="1000" b="1" dirty="0"/>
          </a:p>
        </p:txBody>
      </p:sp>
      <p:sp>
        <p:nvSpPr>
          <p:cNvPr id="82" name="Rectangle 81"/>
          <p:cNvSpPr/>
          <p:nvPr/>
        </p:nvSpPr>
        <p:spPr>
          <a:xfrm>
            <a:off x="4559566" y="5846884"/>
            <a:ext cx="1740625" cy="18359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LSA – Nord Ardennes [ARNA]</a:t>
            </a:r>
            <a:endParaRPr lang="fr-FR" sz="1000" b="1" dirty="0"/>
          </a:p>
        </p:txBody>
      </p:sp>
      <p:sp>
        <p:nvSpPr>
          <p:cNvPr id="83" name="Rectangle 82"/>
          <p:cNvSpPr/>
          <p:nvPr/>
        </p:nvSpPr>
        <p:spPr>
          <a:xfrm>
            <a:off x="4559566" y="6030480"/>
            <a:ext cx="1740625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LSA – Rethel [ARRL]</a:t>
            </a:r>
            <a:endParaRPr lang="fr-FR" sz="1000" b="1" dirty="0"/>
          </a:p>
        </p:txBody>
      </p:sp>
      <p:sp>
        <p:nvSpPr>
          <p:cNvPr id="84" name="Rectangle 83"/>
          <p:cNvSpPr/>
          <p:nvPr/>
        </p:nvSpPr>
        <p:spPr>
          <a:xfrm>
            <a:off x="6677506" y="5435604"/>
            <a:ext cx="1639699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LCHI – Hirson [HIHI]</a:t>
            </a:r>
            <a:endParaRPr lang="fr-FR" sz="1000" b="1" dirty="0"/>
          </a:p>
        </p:txBody>
      </p:sp>
      <p:sp>
        <p:nvSpPr>
          <p:cNvPr id="85" name="Rectangle 84"/>
          <p:cNvSpPr/>
          <p:nvPr/>
        </p:nvSpPr>
        <p:spPr>
          <a:xfrm>
            <a:off x="6677506" y="5606290"/>
            <a:ext cx="1639699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LCHI – </a:t>
            </a:r>
            <a:r>
              <a:rPr lang="fr-FR" sz="1000" b="1" dirty="0" err="1" smtClean="0"/>
              <a:t>Signy</a:t>
            </a:r>
            <a:r>
              <a:rPr lang="fr-FR" sz="1000" b="1" dirty="0" smtClean="0"/>
              <a:t> le Petit [HISI]</a:t>
            </a:r>
            <a:endParaRPr lang="fr-FR" sz="1000" b="1" dirty="0"/>
          </a:p>
        </p:txBody>
      </p:sp>
      <p:sp>
        <p:nvSpPr>
          <p:cNvPr id="87" name="Rectangle 86"/>
          <p:cNvSpPr/>
          <p:nvPr/>
        </p:nvSpPr>
        <p:spPr>
          <a:xfrm>
            <a:off x="6677499" y="5915463"/>
            <a:ext cx="1740624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LOCS – Cambrai [CBCB]</a:t>
            </a:r>
            <a:endParaRPr lang="fr-FR" sz="1000" b="1" dirty="0"/>
          </a:p>
        </p:txBody>
      </p:sp>
      <p:sp>
        <p:nvSpPr>
          <p:cNvPr id="88" name="Rectangle 87"/>
          <p:cNvSpPr/>
          <p:nvPr/>
        </p:nvSpPr>
        <p:spPr>
          <a:xfrm>
            <a:off x="6677499" y="6095464"/>
            <a:ext cx="1740624" cy="1676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LOCS – Caudry [CBCD]</a:t>
            </a:r>
            <a:endParaRPr lang="fr-FR" sz="1000" b="1" dirty="0"/>
          </a:p>
        </p:txBody>
      </p:sp>
      <p:sp>
        <p:nvSpPr>
          <p:cNvPr id="89" name="Rectangle 88"/>
          <p:cNvSpPr/>
          <p:nvPr/>
        </p:nvSpPr>
        <p:spPr>
          <a:xfrm>
            <a:off x="6677498" y="6263107"/>
            <a:ext cx="1740625" cy="18359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LOCS – Solesmes [CBSO]</a:t>
            </a:r>
            <a:endParaRPr lang="fr-FR" sz="1000" b="1" dirty="0"/>
          </a:p>
        </p:txBody>
      </p:sp>
      <p:sp>
        <p:nvSpPr>
          <p:cNvPr id="90" name="Rectangle 89"/>
          <p:cNvSpPr/>
          <p:nvPr/>
        </p:nvSpPr>
        <p:spPr>
          <a:xfrm>
            <a:off x="6677498" y="6446703"/>
            <a:ext cx="1740625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LOCS – Le </a:t>
            </a:r>
            <a:r>
              <a:rPr lang="fr-FR" sz="1000" b="1" dirty="0" err="1" smtClean="0"/>
              <a:t>Cateau</a:t>
            </a:r>
            <a:r>
              <a:rPr lang="fr-FR" sz="1000" b="1" dirty="0" smtClean="0"/>
              <a:t> [CBLC]</a:t>
            </a:r>
            <a:endParaRPr lang="fr-FR" sz="1000" b="1" dirty="0"/>
          </a:p>
        </p:txBody>
      </p:sp>
      <p:sp>
        <p:nvSpPr>
          <p:cNvPr id="91" name="Rectangle 90"/>
          <p:cNvSpPr/>
          <p:nvPr/>
        </p:nvSpPr>
        <p:spPr>
          <a:xfrm>
            <a:off x="4559566" y="6360078"/>
            <a:ext cx="1639699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ECTH – Méru [ETME]</a:t>
            </a:r>
            <a:endParaRPr lang="fr-FR" sz="1000" b="1" dirty="0"/>
          </a:p>
        </p:txBody>
      </p:sp>
      <p:sp>
        <p:nvSpPr>
          <p:cNvPr id="92" name="Rectangle 91"/>
          <p:cNvSpPr/>
          <p:nvPr/>
        </p:nvSpPr>
        <p:spPr>
          <a:xfrm>
            <a:off x="4559566" y="6530764"/>
            <a:ext cx="1639699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ECTH – Chambly [ETCLY]</a:t>
            </a:r>
            <a:endParaRPr lang="fr-FR" sz="1000" b="1" dirty="0"/>
          </a:p>
        </p:txBody>
      </p:sp>
    </p:spTree>
    <p:extLst>
      <p:ext uri="{BB962C8B-B14F-4D97-AF65-F5344CB8AC3E}">
        <p14:creationId xmlns:p14="http://schemas.microsoft.com/office/powerpoint/2010/main" val="256339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5496" y="1124768"/>
            <a:ext cx="1224136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>
                <a:solidFill>
                  <a:schemeClr val="tx2"/>
                </a:solidFill>
              </a:rPr>
              <a:t>p</a:t>
            </a:r>
            <a:r>
              <a:rPr lang="fr-FR" sz="1400" b="1" dirty="0" err="1" smtClean="0">
                <a:solidFill>
                  <a:schemeClr val="tx2"/>
                </a:solidFill>
              </a:rPr>
              <a:t>ressTitle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5496" y="2132880"/>
            <a:ext cx="1224136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cahier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5496" y="3933048"/>
            <a:ext cx="1224136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edition</a:t>
            </a:r>
            <a:endParaRPr lang="fr-FR" b="1" dirty="0">
              <a:solidFill>
                <a:schemeClr val="tx2"/>
              </a:solidFill>
            </a:endParaRPr>
          </a:p>
        </p:txBody>
      </p:sp>
      <p:cxnSp>
        <p:nvCxnSpPr>
          <p:cNvPr id="11" name="Connecteur droit avec flèche 10"/>
          <p:cNvCxnSpPr>
            <a:stCxn id="5" idx="0"/>
            <a:endCxn id="4" idx="2"/>
          </p:cNvCxnSpPr>
          <p:nvPr/>
        </p:nvCxnSpPr>
        <p:spPr>
          <a:xfrm flipV="1">
            <a:off x="647564" y="1340768"/>
            <a:ext cx="0" cy="792112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stCxn id="6" idx="0"/>
            <a:endCxn id="5" idx="2"/>
          </p:cNvCxnSpPr>
          <p:nvPr/>
        </p:nvCxnSpPr>
        <p:spPr>
          <a:xfrm flipV="1">
            <a:off x="647564" y="2348880"/>
            <a:ext cx="0" cy="1584168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4" idx="0"/>
            <a:endCxn id="50" idx="2"/>
          </p:cNvCxnSpPr>
          <p:nvPr/>
        </p:nvCxnSpPr>
        <p:spPr>
          <a:xfrm flipV="1">
            <a:off x="647564" y="836688"/>
            <a:ext cx="0" cy="288080"/>
          </a:xfrm>
          <a:prstGeom prst="straightConnector1">
            <a:avLst/>
          </a:prstGeom>
          <a:ln w="15875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0" y="0"/>
            <a:ext cx="2880240" cy="3698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2"/>
                </a:solidFill>
              </a:rPr>
              <a:t>Produits Clients</a:t>
            </a:r>
          </a:p>
        </p:txBody>
      </p:sp>
      <p:sp>
        <p:nvSpPr>
          <p:cNvPr id="50" name="Rectangle à coins arrondis 49"/>
          <p:cNvSpPr/>
          <p:nvPr/>
        </p:nvSpPr>
        <p:spPr>
          <a:xfrm>
            <a:off x="35496" y="620688"/>
            <a:ext cx="1224136" cy="216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sys_customer</a:t>
            </a:r>
            <a:endParaRPr lang="fr-FR" b="1" dirty="0">
              <a:solidFill>
                <a:schemeClr val="tx2"/>
              </a:solidFill>
            </a:endParaRPr>
          </a:p>
        </p:txBody>
      </p:sp>
      <p:cxnSp>
        <p:nvCxnSpPr>
          <p:cNvPr id="54" name="Connecteur droit 53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0" y="371703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0" y="191683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915816" y="534876"/>
            <a:ext cx="1800000" cy="3600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SOGEMEDIA</a:t>
            </a:r>
            <a:endParaRPr lang="fr-FR" dirty="0"/>
          </a:p>
        </p:txBody>
      </p:sp>
      <p:sp>
        <p:nvSpPr>
          <p:cNvPr id="63" name="Rectangle 62"/>
          <p:cNvSpPr/>
          <p:nvPr/>
        </p:nvSpPr>
        <p:spPr>
          <a:xfrm>
            <a:off x="3262490" y="1273559"/>
            <a:ext cx="1309510" cy="180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SOGEMEDIA [SOGE]</a:t>
            </a:r>
            <a:endParaRPr lang="fr-FR" sz="1000" b="1" dirty="0"/>
          </a:p>
        </p:txBody>
      </p:sp>
      <p:sp>
        <p:nvSpPr>
          <p:cNvPr id="70" name="Rectangle 69"/>
          <p:cNvSpPr/>
          <p:nvPr/>
        </p:nvSpPr>
        <p:spPr>
          <a:xfrm>
            <a:off x="4195403" y="2057241"/>
            <a:ext cx="1232376" cy="36727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L'Observateur de </a:t>
            </a:r>
            <a:r>
              <a:rPr lang="fr-FR" sz="1000" b="1" dirty="0" smtClean="0"/>
              <a:t>Beauvais [LOB]</a:t>
            </a:r>
            <a:endParaRPr lang="fr-FR" sz="1000" b="1" dirty="0"/>
          </a:p>
        </p:txBody>
      </p:sp>
      <p:sp>
        <p:nvSpPr>
          <p:cNvPr id="74" name="Rectangle à coins arrondis 73"/>
          <p:cNvSpPr/>
          <p:nvPr/>
        </p:nvSpPr>
        <p:spPr>
          <a:xfrm>
            <a:off x="1368112" y="1060777"/>
            <a:ext cx="1187664" cy="78404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Référent</a:t>
            </a:r>
            <a:br>
              <a:rPr lang="fr-FR" sz="900" b="1" dirty="0" smtClean="0"/>
            </a:br>
            <a:r>
              <a:rPr lang="fr-FR" sz="900" b="1" dirty="0" smtClean="0"/>
              <a:t>Modèles</a:t>
            </a:r>
            <a:br>
              <a:rPr lang="fr-FR" sz="900" b="1" dirty="0" smtClean="0"/>
            </a:br>
            <a:r>
              <a:rPr lang="fr-FR" sz="900" b="1" dirty="0" smtClean="0"/>
              <a:t>Contenus</a:t>
            </a:r>
            <a:br>
              <a:rPr lang="fr-FR" sz="900" b="1" dirty="0" smtClean="0"/>
            </a:br>
            <a:r>
              <a:rPr lang="fr-FR" sz="900" b="1" dirty="0" smtClean="0"/>
              <a:t>Tailles des pages</a:t>
            </a:r>
            <a:br>
              <a:rPr lang="fr-FR" sz="900" b="1" dirty="0" smtClean="0"/>
            </a:br>
            <a:r>
              <a:rPr lang="fr-FR" sz="900" b="1" dirty="0" smtClean="0"/>
              <a:t>Thésaurus</a:t>
            </a:r>
            <a:endParaRPr lang="fr-FR" sz="900" b="1" dirty="0"/>
          </a:p>
        </p:txBody>
      </p:sp>
      <p:sp>
        <p:nvSpPr>
          <p:cNvPr id="79" name="Rectangle à coins arrondis 78"/>
          <p:cNvSpPr/>
          <p:nvPr/>
        </p:nvSpPr>
        <p:spPr>
          <a:xfrm>
            <a:off x="1368112" y="2722943"/>
            <a:ext cx="1187664" cy="59820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Tailles des pages</a:t>
            </a:r>
            <a:br>
              <a:rPr lang="fr-FR" sz="900" b="1" dirty="0" smtClean="0"/>
            </a:br>
            <a:r>
              <a:rPr lang="fr-FR" sz="900" b="1" dirty="0" smtClean="0"/>
              <a:t>Gabarits / Rubrique</a:t>
            </a:r>
            <a:endParaRPr lang="fr-FR" sz="900" b="1" dirty="0"/>
          </a:p>
        </p:txBody>
      </p:sp>
      <p:sp>
        <p:nvSpPr>
          <p:cNvPr id="80" name="Rectangle à coins arrondis 79"/>
          <p:cNvSpPr/>
          <p:nvPr/>
        </p:nvSpPr>
        <p:spPr>
          <a:xfrm>
            <a:off x="1368112" y="534876"/>
            <a:ext cx="1187664" cy="36001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Utilisateurs</a:t>
            </a:r>
            <a:endParaRPr lang="fr-FR" sz="900" b="1" dirty="0"/>
          </a:p>
        </p:txBody>
      </p:sp>
      <p:sp>
        <p:nvSpPr>
          <p:cNvPr id="81" name="Rectangle à coins arrondis 80"/>
          <p:cNvSpPr/>
          <p:nvPr/>
        </p:nvSpPr>
        <p:spPr>
          <a:xfrm>
            <a:off x="35496" y="4591962"/>
            <a:ext cx="2168140" cy="84364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Toutes éditions ont la même date de parution</a:t>
            </a:r>
          </a:p>
          <a:p>
            <a:pPr algn="ctr"/>
            <a:r>
              <a:rPr lang="fr-FR" sz="900" b="1" dirty="0" smtClean="0"/>
              <a:t>Échange de pages entre éditions d’un même cahier</a:t>
            </a:r>
          </a:p>
          <a:p>
            <a:pPr algn="ctr"/>
            <a:r>
              <a:rPr lang="fr-FR" sz="900" b="1" dirty="0" smtClean="0"/>
              <a:t>Pages liées entre éditions d’un même cahier</a:t>
            </a:r>
            <a:endParaRPr lang="fr-FR" sz="900" b="1" dirty="0"/>
          </a:p>
        </p:txBody>
      </p:sp>
      <p:sp>
        <p:nvSpPr>
          <p:cNvPr id="25" name="Rectangle 24"/>
          <p:cNvSpPr/>
          <p:nvPr/>
        </p:nvSpPr>
        <p:spPr>
          <a:xfrm>
            <a:off x="2880240" y="2057242"/>
            <a:ext cx="1227134" cy="36727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Echo </a:t>
            </a:r>
            <a:r>
              <a:rPr lang="fr-FR" sz="1000" b="1" dirty="0" smtClean="0"/>
              <a:t>Ile-de-France [IFIF]</a:t>
            </a:r>
            <a:endParaRPr lang="fr-FR" sz="1000" b="1" dirty="0"/>
          </a:p>
        </p:txBody>
      </p:sp>
      <p:sp>
        <p:nvSpPr>
          <p:cNvPr id="26" name="Rectangle 25"/>
          <p:cNvSpPr/>
          <p:nvPr/>
        </p:nvSpPr>
        <p:spPr>
          <a:xfrm>
            <a:off x="2880240" y="2552114"/>
            <a:ext cx="1227134" cy="368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Le Bonhomme </a:t>
            </a:r>
            <a:r>
              <a:rPr lang="fr-FR" sz="1000" b="1" dirty="0" smtClean="0"/>
              <a:t>Picard [LBP]</a:t>
            </a:r>
            <a:endParaRPr lang="fr-FR" sz="1000" b="1" dirty="0"/>
          </a:p>
        </p:txBody>
      </p:sp>
      <p:sp>
        <p:nvSpPr>
          <p:cNvPr id="37" name="Rectangle 36"/>
          <p:cNvSpPr/>
          <p:nvPr/>
        </p:nvSpPr>
        <p:spPr>
          <a:xfrm>
            <a:off x="5588963" y="2056501"/>
            <a:ext cx="1222591" cy="368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L'Observateur de </a:t>
            </a:r>
            <a:r>
              <a:rPr lang="fr-FR" sz="1000" b="1" dirty="0" smtClean="0"/>
              <a:t>l’Arrageois [LOAR]</a:t>
            </a:r>
            <a:endParaRPr lang="fr-FR" sz="1000" b="1" dirty="0"/>
          </a:p>
        </p:txBody>
      </p:sp>
      <p:sp>
        <p:nvSpPr>
          <p:cNvPr id="60" name="Rectangle 59"/>
          <p:cNvSpPr/>
          <p:nvPr/>
        </p:nvSpPr>
        <p:spPr>
          <a:xfrm>
            <a:off x="6953814" y="2057242"/>
            <a:ext cx="1238582" cy="368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La Semaine de </a:t>
            </a:r>
            <a:r>
              <a:rPr lang="fr-FR" sz="1000" b="1" dirty="0" smtClean="0"/>
              <a:t>l'Allier [LSAL]</a:t>
            </a:r>
            <a:endParaRPr lang="fr-FR" sz="1000" b="1" dirty="0"/>
          </a:p>
        </p:txBody>
      </p:sp>
      <p:sp>
        <p:nvSpPr>
          <p:cNvPr id="64" name="Rectangle 63"/>
          <p:cNvSpPr/>
          <p:nvPr/>
        </p:nvSpPr>
        <p:spPr>
          <a:xfrm>
            <a:off x="2880240" y="3969048"/>
            <a:ext cx="1639699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IFIF – Ile de France [ECIF]</a:t>
            </a:r>
            <a:endParaRPr lang="fr-FR" sz="1000" b="1" dirty="0"/>
          </a:p>
        </p:txBody>
      </p:sp>
      <p:sp>
        <p:nvSpPr>
          <p:cNvPr id="65" name="Rectangle 64"/>
          <p:cNvSpPr/>
          <p:nvPr/>
        </p:nvSpPr>
        <p:spPr>
          <a:xfrm>
            <a:off x="4932040" y="3969048"/>
            <a:ext cx="1639699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LOB – Beauvais [BEBE]</a:t>
            </a:r>
            <a:endParaRPr lang="fr-FR" sz="1000" b="1" dirty="0"/>
          </a:p>
        </p:txBody>
      </p:sp>
      <p:sp>
        <p:nvSpPr>
          <p:cNvPr id="66" name="Rectangle 65"/>
          <p:cNvSpPr/>
          <p:nvPr/>
        </p:nvSpPr>
        <p:spPr>
          <a:xfrm>
            <a:off x="6953814" y="3969048"/>
            <a:ext cx="1639699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LOAR – Arras [RSRS]</a:t>
            </a:r>
            <a:endParaRPr lang="fr-FR" sz="1000" b="1" dirty="0"/>
          </a:p>
        </p:txBody>
      </p:sp>
      <p:sp>
        <p:nvSpPr>
          <p:cNvPr id="68" name="Rectangle 67"/>
          <p:cNvSpPr/>
          <p:nvPr/>
        </p:nvSpPr>
        <p:spPr>
          <a:xfrm>
            <a:off x="2880239" y="4365104"/>
            <a:ext cx="1639699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LSAL – Moulins [ALMO]</a:t>
            </a:r>
            <a:endParaRPr lang="fr-FR" sz="1000" b="1" dirty="0"/>
          </a:p>
        </p:txBody>
      </p:sp>
      <p:sp>
        <p:nvSpPr>
          <p:cNvPr id="69" name="Rectangle 68"/>
          <p:cNvSpPr/>
          <p:nvPr/>
        </p:nvSpPr>
        <p:spPr>
          <a:xfrm>
            <a:off x="2880239" y="4535790"/>
            <a:ext cx="1639699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LSAL – Vichy [ALVI]</a:t>
            </a:r>
            <a:endParaRPr lang="fr-FR" sz="1000" b="1" dirty="0"/>
          </a:p>
        </p:txBody>
      </p:sp>
      <p:sp>
        <p:nvSpPr>
          <p:cNvPr id="71" name="Rectangle 70"/>
          <p:cNvSpPr/>
          <p:nvPr/>
        </p:nvSpPr>
        <p:spPr>
          <a:xfrm>
            <a:off x="2880245" y="4715838"/>
            <a:ext cx="1639693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000" b="1" dirty="0" smtClean="0"/>
              <a:t>LSAL – Montluçon [ALMT]</a:t>
            </a:r>
            <a:endParaRPr lang="fr-FR" sz="1000" b="1" dirty="0"/>
          </a:p>
        </p:txBody>
      </p:sp>
      <p:sp>
        <p:nvSpPr>
          <p:cNvPr id="72" name="Rectangle 71"/>
          <p:cNvSpPr/>
          <p:nvPr/>
        </p:nvSpPr>
        <p:spPr>
          <a:xfrm>
            <a:off x="4932039" y="4365104"/>
            <a:ext cx="1639699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LBP – Grandvilliers [BPGV]</a:t>
            </a:r>
            <a:endParaRPr lang="fr-FR" sz="1000" b="1" dirty="0"/>
          </a:p>
        </p:txBody>
      </p:sp>
      <p:sp>
        <p:nvSpPr>
          <p:cNvPr id="73" name="Rectangle 72"/>
          <p:cNvSpPr/>
          <p:nvPr/>
        </p:nvSpPr>
        <p:spPr>
          <a:xfrm>
            <a:off x="4932039" y="4535790"/>
            <a:ext cx="1639699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 smtClean="0"/>
              <a:t>LBP – Clermont [BPCL]</a:t>
            </a:r>
            <a:endParaRPr lang="fr-FR" sz="1000" b="1" dirty="0"/>
          </a:p>
        </p:txBody>
      </p:sp>
    </p:spTree>
    <p:extLst>
      <p:ext uri="{BB962C8B-B14F-4D97-AF65-F5344CB8AC3E}">
        <p14:creationId xmlns:p14="http://schemas.microsoft.com/office/powerpoint/2010/main" val="51116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5496" y="1124768"/>
            <a:ext cx="1224136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>
                <a:solidFill>
                  <a:schemeClr val="tx2"/>
                </a:solidFill>
              </a:rPr>
              <a:t>p</a:t>
            </a:r>
            <a:r>
              <a:rPr lang="fr-FR" sz="1400" b="1" dirty="0" err="1" smtClean="0">
                <a:solidFill>
                  <a:schemeClr val="tx2"/>
                </a:solidFill>
              </a:rPr>
              <a:t>ressTitle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5496" y="2132880"/>
            <a:ext cx="1224136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cahier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5496" y="3933048"/>
            <a:ext cx="1224136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edition</a:t>
            </a:r>
            <a:endParaRPr lang="fr-FR" b="1" dirty="0">
              <a:solidFill>
                <a:schemeClr val="tx2"/>
              </a:solidFill>
            </a:endParaRPr>
          </a:p>
        </p:txBody>
      </p:sp>
      <p:cxnSp>
        <p:nvCxnSpPr>
          <p:cNvPr id="11" name="Connecteur droit avec flèche 10"/>
          <p:cNvCxnSpPr>
            <a:stCxn id="5" idx="0"/>
            <a:endCxn id="4" idx="2"/>
          </p:cNvCxnSpPr>
          <p:nvPr/>
        </p:nvCxnSpPr>
        <p:spPr>
          <a:xfrm flipV="1">
            <a:off x="647564" y="1340768"/>
            <a:ext cx="0" cy="792112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stCxn id="6" idx="0"/>
            <a:endCxn id="5" idx="2"/>
          </p:cNvCxnSpPr>
          <p:nvPr/>
        </p:nvCxnSpPr>
        <p:spPr>
          <a:xfrm flipV="1">
            <a:off x="647564" y="2348880"/>
            <a:ext cx="0" cy="1584168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4" idx="0"/>
            <a:endCxn id="50" idx="2"/>
          </p:cNvCxnSpPr>
          <p:nvPr/>
        </p:nvCxnSpPr>
        <p:spPr>
          <a:xfrm flipV="1">
            <a:off x="647564" y="836688"/>
            <a:ext cx="0" cy="288080"/>
          </a:xfrm>
          <a:prstGeom prst="straightConnector1">
            <a:avLst/>
          </a:prstGeom>
          <a:ln w="15875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0" y="0"/>
            <a:ext cx="2880240" cy="3698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2"/>
                </a:solidFill>
              </a:rPr>
              <a:t>Produits Clients</a:t>
            </a:r>
          </a:p>
        </p:txBody>
      </p:sp>
      <p:sp>
        <p:nvSpPr>
          <p:cNvPr id="50" name="Rectangle à coins arrondis 49"/>
          <p:cNvSpPr/>
          <p:nvPr/>
        </p:nvSpPr>
        <p:spPr>
          <a:xfrm>
            <a:off x="35496" y="620688"/>
            <a:ext cx="1224136" cy="216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sys_customer</a:t>
            </a:r>
            <a:endParaRPr lang="fr-FR" b="1" dirty="0">
              <a:solidFill>
                <a:schemeClr val="tx2"/>
              </a:solidFill>
            </a:endParaRPr>
          </a:p>
        </p:txBody>
      </p:sp>
      <p:cxnSp>
        <p:nvCxnSpPr>
          <p:cNvPr id="54" name="Connecteur droit 53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0" y="371703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0" y="191683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à coins arrondis 73"/>
          <p:cNvSpPr/>
          <p:nvPr/>
        </p:nvSpPr>
        <p:spPr>
          <a:xfrm>
            <a:off x="1368112" y="1060777"/>
            <a:ext cx="1187664" cy="78404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Référent</a:t>
            </a:r>
            <a:br>
              <a:rPr lang="fr-FR" sz="900" b="1" dirty="0" smtClean="0"/>
            </a:br>
            <a:r>
              <a:rPr lang="fr-FR" sz="900" b="1" dirty="0" smtClean="0"/>
              <a:t>Modèles</a:t>
            </a:r>
            <a:br>
              <a:rPr lang="fr-FR" sz="900" b="1" dirty="0" smtClean="0"/>
            </a:br>
            <a:r>
              <a:rPr lang="fr-FR" sz="900" b="1" dirty="0" smtClean="0"/>
              <a:t>Contenus</a:t>
            </a:r>
            <a:br>
              <a:rPr lang="fr-FR" sz="900" b="1" dirty="0" smtClean="0"/>
            </a:br>
            <a:r>
              <a:rPr lang="fr-FR" sz="900" b="1" dirty="0" smtClean="0"/>
              <a:t>Tailles des pages</a:t>
            </a:r>
            <a:br>
              <a:rPr lang="fr-FR" sz="900" b="1" dirty="0" smtClean="0"/>
            </a:br>
            <a:r>
              <a:rPr lang="fr-FR" sz="900" b="1" dirty="0" smtClean="0"/>
              <a:t>Thésaurus</a:t>
            </a:r>
            <a:endParaRPr lang="fr-FR" sz="900" b="1" dirty="0"/>
          </a:p>
        </p:txBody>
      </p:sp>
      <p:sp>
        <p:nvSpPr>
          <p:cNvPr id="79" name="Rectangle à coins arrondis 78"/>
          <p:cNvSpPr/>
          <p:nvPr/>
        </p:nvSpPr>
        <p:spPr>
          <a:xfrm>
            <a:off x="1368112" y="2722943"/>
            <a:ext cx="1187664" cy="59820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Tailles des pages</a:t>
            </a:r>
            <a:br>
              <a:rPr lang="fr-FR" sz="900" b="1" dirty="0" smtClean="0"/>
            </a:br>
            <a:r>
              <a:rPr lang="fr-FR" sz="900" b="1" dirty="0" smtClean="0"/>
              <a:t>Gabarits / Rubrique</a:t>
            </a:r>
            <a:endParaRPr lang="fr-FR" sz="900" b="1" dirty="0"/>
          </a:p>
        </p:txBody>
      </p:sp>
      <p:sp>
        <p:nvSpPr>
          <p:cNvPr id="80" name="Rectangle à coins arrondis 79"/>
          <p:cNvSpPr/>
          <p:nvPr/>
        </p:nvSpPr>
        <p:spPr>
          <a:xfrm>
            <a:off x="1368112" y="534876"/>
            <a:ext cx="1187664" cy="36001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Utilisateurs</a:t>
            </a:r>
            <a:endParaRPr lang="fr-FR" sz="900" b="1" dirty="0"/>
          </a:p>
        </p:txBody>
      </p:sp>
      <p:sp>
        <p:nvSpPr>
          <p:cNvPr id="81" name="Rectangle à coins arrondis 80"/>
          <p:cNvSpPr/>
          <p:nvPr/>
        </p:nvSpPr>
        <p:spPr>
          <a:xfrm>
            <a:off x="35496" y="4591962"/>
            <a:ext cx="2168140" cy="84364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Toutes éditions ont la même date de parution</a:t>
            </a:r>
          </a:p>
          <a:p>
            <a:pPr algn="ctr"/>
            <a:r>
              <a:rPr lang="fr-FR" sz="900" b="1" dirty="0" smtClean="0"/>
              <a:t>Échange de pages entre éditions d’un même cahier</a:t>
            </a:r>
          </a:p>
          <a:p>
            <a:pPr algn="ctr"/>
            <a:r>
              <a:rPr lang="fr-FR" sz="900" b="1" dirty="0" smtClean="0"/>
              <a:t>Pages liées entre éditions d’un même cahier</a:t>
            </a:r>
            <a:endParaRPr lang="fr-FR" sz="900" b="1" dirty="0"/>
          </a:p>
        </p:txBody>
      </p:sp>
      <p:sp>
        <p:nvSpPr>
          <p:cNvPr id="33" name="Rectangle 32"/>
          <p:cNvSpPr/>
          <p:nvPr/>
        </p:nvSpPr>
        <p:spPr>
          <a:xfrm>
            <a:off x="2771800" y="534876"/>
            <a:ext cx="2160240" cy="3600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Media Participations</a:t>
            </a:r>
            <a:endParaRPr lang="fr-FR" dirty="0"/>
          </a:p>
        </p:txBody>
      </p:sp>
      <p:sp>
        <p:nvSpPr>
          <p:cNvPr id="34" name="Rectangle 33"/>
          <p:cNvSpPr/>
          <p:nvPr/>
        </p:nvSpPr>
        <p:spPr>
          <a:xfrm>
            <a:off x="2782101" y="1167847"/>
            <a:ext cx="1285844" cy="2849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err="1" smtClean="0"/>
              <a:t>Edifa</a:t>
            </a:r>
            <a:endParaRPr lang="fr-FR" sz="1000" b="1" dirty="0"/>
          </a:p>
        </p:txBody>
      </p:sp>
      <p:sp>
        <p:nvSpPr>
          <p:cNvPr id="35" name="Rectangle 34"/>
          <p:cNvSpPr/>
          <p:nvPr/>
        </p:nvSpPr>
        <p:spPr>
          <a:xfrm>
            <a:off x="2771799" y="1999904"/>
            <a:ext cx="1296145" cy="3489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Famille Chrétienne - FC</a:t>
            </a:r>
            <a:endParaRPr lang="fr-FR" sz="1000" b="1" dirty="0"/>
          </a:p>
        </p:txBody>
      </p:sp>
      <p:sp>
        <p:nvSpPr>
          <p:cNvPr id="36" name="Rectangle 35"/>
          <p:cNvSpPr/>
          <p:nvPr/>
        </p:nvSpPr>
        <p:spPr>
          <a:xfrm>
            <a:off x="2771799" y="3834399"/>
            <a:ext cx="1296145" cy="242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Famille Chrétienne</a:t>
            </a:r>
            <a:endParaRPr lang="fr-FR" sz="1000" b="1" dirty="0"/>
          </a:p>
        </p:txBody>
      </p:sp>
      <p:sp>
        <p:nvSpPr>
          <p:cNvPr id="21" name="Rectangle 20"/>
          <p:cNvSpPr/>
          <p:nvPr/>
        </p:nvSpPr>
        <p:spPr>
          <a:xfrm>
            <a:off x="4199910" y="1167846"/>
            <a:ext cx="1296144" cy="2849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PGV</a:t>
            </a:r>
            <a:endParaRPr lang="fr-FR" sz="1000" b="1" dirty="0"/>
          </a:p>
        </p:txBody>
      </p:sp>
      <p:sp>
        <p:nvSpPr>
          <p:cNvPr id="22" name="Rectangle 21"/>
          <p:cNvSpPr/>
          <p:nvPr/>
        </p:nvSpPr>
        <p:spPr>
          <a:xfrm>
            <a:off x="7092280" y="1167847"/>
            <a:ext cx="1296145" cy="2849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Almanach</a:t>
            </a:r>
            <a:endParaRPr lang="fr-FR" sz="1000" b="1" dirty="0"/>
          </a:p>
        </p:txBody>
      </p:sp>
      <p:sp>
        <p:nvSpPr>
          <p:cNvPr id="23" name="Rectangle 22"/>
          <p:cNvSpPr/>
          <p:nvPr/>
        </p:nvSpPr>
        <p:spPr>
          <a:xfrm>
            <a:off x="5652119" y="1167847"/>
            <a:ext cx="1296145" cy="2849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err="1" smtClean="0"/>
              <a:t>Rustica</a:t>
            </a:r>
            <a:endParaRPr lang="fr-FR" sz="1000" b="1" dirty="0"/>
          </a:p>
        </p:txBody>
      </p:sp>
      <p:sp>
        <p:nvSpPr>
          <p:cNvPr id="24" name="Rectangle 23"/>
          <p:cNvSpPr/>
          <p:nvPr/>
        </p:nvSpPr>
        <p:spPr>
          <a:xfrm>
            <a:off x="4199909" y="1999904"/>
            <a:ext cx="1296145" cy="3489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Système D - SYSD</a:t>
            </a:r>
            <a:endParaRPr lang="fr-FR" sz="1000" b="1" dirty="0"/>
          </a:p>
        </p:txBody>
      </p:sp>
      <p:sp>
        <p:nvSpPr>
          <p:cNvPr id="25" name="Rectangle 24"/>
          <p:cNvSpPr/>
          <p:nvPr/>
        </p:nvSpPr>
        <p:spPr>
          <a:xfrm>
            <a:off x="5652119" y="1999904"/>
            <a:ext cx="1296145" cy="3489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err="1" smtClean="0"/>
              <a:t>Rustica</a:t>
            </a:r>
            <a:r>
              <a:rPr lang="fr-FR" sz="1000" b="1" dirty="0" smtClean="0"/>
              <a:t> - RUS</a:t>
            </a:r>
            <a:endParaRPr lang="fr-FR" sz="1000" b="1" dirty="0"/>
          </a:p>
        </p:txBody>
      </p:sp>
      <p:sp>
        <p:nvSpPr>
          <p:cNvPr id="26" name="Rectangle 25"/>
          <p:cNvSpPr/>
          <p:nvPr/>
        </p:nvSpPr>
        <p:spPr>
          <a:xfrm>
            <a:off x="7092279" y="1999904"/>
            <a:ext cx="1296145" cy="3489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Almanach - ALM</a:t>
            </a:r>
            <a:endParaRPr lang="fr-FR" sz="1000" b="1" dirty="0"/>
          </a:p>
        </p:txBody>
      </p:sp>
      <p:sp>
        <p:nvSpPr>
          <p:cNvPr id="27" name="Rectangle 26"/>
          <p:cNvSpPr/>
          <p:nvPr/>
        </p:nvSpPr>
        <p:spPr>
          <a:xfrm>
            <a:off x="4175248" y="3834399"/>
            <a:ext cx="1296145" cy="242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Système D</a:t>
            </a:r>
            <a:endParaRPr lang="fr-FR" sz="1000" b="1" dirty="0"/>
          </a:p>
        </p:txBody>
      </p:sp>
      <p:sp>
        <p:nvSpPr>
          <p:cNvPr id="28" name="Rectangle 27"/>
          <p:cNvSpPr/>
          <p:nvPr/>
        </p:nvSpPr>
        <p:spPr>
          <a:xfrm>
            <a:off x="5627458" y="3832037"/>
            <a:ext cx="1296145" cy="242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err="1" smtClean="0"/>
              <a:t>Rustica</a:t>
            </a:r>
            <a:endParaRPr lang="fr-FR" sz="1000" b="1" dirty="0"/>
          </a:p>
        </p:txBody>
      </p:sp>
      <p:sp>
        <p:nvSpPr>
          <p:cNvPr id="29" name="Rectangle 28"/>
          <p:cNvSpPr/>
          <p:nvPr/>
        </p:nvSpPr>
        <p:spPr>
          <a:xfrm>
            <a:off x="7092278" y="3834399"/>
            <a:ext cx="1296145" cy="242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Almanach</a:t>
            </a:r>
            <a:endParaRPr lang="fr-FR" sz="1000" b="1" dirty="0"/>
          </a:p>
        </p:txBody>
      </p:sp>
    </p:spTree>
    <p:extLst>
      <p:ext uri="{BB962C8B-B14F-4D97-AF65-F5344CB8AC3E}">
        <p14:creationId xmlns:p14="http://schemas.microsoft.com/office/powerpoint/2010/main" val="50158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539552" y="1124768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>
                <a:solidFill>
                  <a:schemeClr val="tx2"/>
                </a:solidFill>
              </a:rPr>
              <a:t>p</a:t>
            </a:r>
            <a:r>
              <a:rPr lang="fr-FR" sz="1400" b="1" dirty="0" err="1" smtClean="0">
                <a:solidFill>
                  <a:schemeClr val="tx2"/>
                </a:solidFill>
              </a:rPr>
              <a:t>ressTitle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39552" y="213288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cahier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267744" y="351904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parutionLogic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002244" y="351904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page</a:t>
            </a:r>
            <a:endParaRPr lang="fr-FR" sz="1400" b="1" dirty="0">
              <a:solidFill>
                <a:schemeClr val="tx2"/>
              </a:solidFill>
            </a:endParaRPr>
          </a:p>
        </p:txBody>
      </p:sp>
      <p:cxnSp>
        <p:nvCxnSpPr>
          <p:cNvPr id="11" name="Connecteur droit avec flèche 10"/>
          <p:cNvCxnSpPr>
            <a:stCxn id="5" idx="0"/>
            <a:endCxn id="4" idx="2"/>
          </p:cNvCxnSpPr>
          <p:nvPr/>
        </p:nvCxnSpPr>
        <p:spPr>
          <a:xfrm flipV="1">
            <a:off x="1259552" y="1340768"/>
            <a:ext cx="0" cy="792112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8" idx="1"/>
            <a:endCxn id="5" idx="2"/>
          </p:cNvCxnSpPr>
          <p:nvPr/>
        </p:nvCxnSpPr>
        <p:spPr>
          <a:xfrm flipH="1" flipV="1">
            <a:off x="1259552" y="2348880"/>
            <a:ext cx="1008192" cy="127816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à coins arrondis 16"/>
          <p:cNvSpPr/>
          <p:nvPr/>
        </p:nvSpPr>
        <p:spPr>
          <a:xfrm>
            <a:off x="3995936" y="213288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printCategory</a:t>
            </a:r>
            <a:endParaRPr lang="fr-FR" sz="1400" b="1" dirty="0">
              <a:solidFill>
                <a:schemeClr val="tx2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5796136" y="213288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variante</a:t>
            </a:r>
            <a:endParaRPr lang="fr-FR" sz="1400" b="1" dirty="0">
              <a:solidFill>
                <a:schemeClr val="tx2"/>
              </a:solidFill>
            </a:endParaRPr>
          </a:p>
        </p:txBody>
      </p:sp>
      <p:cxnSp>
        <p:nvCxnSpPr>
          <p:cNvPr id="19" name="Connecteur droit avec flèche 18"/>
          <p:cNvCxnSpPr>
            <a:stCxn id="17" idx="1"/>
            <a:endCxn id="5" idx="3"/>
          </p:cNvCxnSpPr>
          <p:nvPr/>
        </p:nvCxnSpPr>
        <p:spPr>
          <a:xfrm flipH="1">
            <a:off x="1979552" y="2240880"/>
            <a:ext cx="2016384" cy="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18" idx="1"/>
            <a:endCxn id="17" idx="3"/>
          </p:cNvCxnSpPr>
          <p:nvPr/>
        </p:nvCxnSpPr>
        <p:spPr>
          <a:xfrm flipH="1">
            <a:off x="5435936" y="2240880"/>
            <a:ext cx="360200" cy="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10" idx="1"/>
            <a:endCxn id="8" idx="3"/>
          </p:cNvCxnSpPr>
          <p:nvPr/>
        </p:nvCxnSpPr>
        <p:spPr>
          <a:xfrm flipH="1">
            <a:off x="3707744" y="3627040"/>
            <a:ext cx="294500" cy="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10" idx="0"/>
            <a:endCxn id="17" idx="2"/>
          </p:cNvCxnSpPr>
          <p:nvPr/>
        </p:nvCxnSpPr>
        <p:spPr>
          <a:xfrm flipH="1" flipV="1">
            <a:off x="4715936" y="2348880"/>
            <a:ext cx="6308" cy="117016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Losange 25"/>
          <p:cNvSpPr/>
          <p:nvPr/>
        </p:nvSpPr>
        <p:spPr>
          <a:xfrm>
            <a:off x="6012160" y="4363683"/>
            <a:ext cx="288032" cy="28803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Losange 26"/>
          <p:cNvSpPr/>
          <p:nvPr/>
        </p:nvSpPr>
        <p:spPr>
          <a:xfrm>
            <a:off x="6012160" y="3932448"/>
            <a:ext cx="288032" cy="28803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Losange 27"/>
          <p:cNvSpPr/>
          <p:nvPr/>
        </p:nvSpPr>
        <p:spPr>
          <a:xfrm>
            <a:off x="6012160" y="3483024"/>
            <a:ext cx="288032" cy="28803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à coins arrondis 28"/>
          <p:cNvSpPr/>
          <p:nvPr/>
        </p:nvSpPr>
        <p:spPr>
          <a:xfrm>
            <a:off x="6523911" y="4399699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pub</a:t>
            </a:r>
            <a:endParaRPr lang="fr-FR" sz="1400" b="1" dirty="0">
              <a:solidFill>
                <a:schemeClr val="tx2"/>
              </a:solidFill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6523911" y="3968464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permanentElt</a:t>
            </a:r>
            <a:endParaRPr lang="fr-FR" sz="1400" b="1" dirty="0">
              <a:solidFill>
                <a:schemeClr val="tx2"/>
              </a:solidFill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6523911" y="351904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article</a:t>
            </a:r>
            <a:endParaRPr lang="fr-FR" sz="1400" b="1" dirty="0">
              <a:solidFill>
                <a:schemeClr val="tx2"/>
              </a:solidFill>
            </a:endParaRPr>
          </a:p>
        </p:txBody>
      </p:sp>
      <p:cxnSp>
        <p:nvCxnSpPr>
          <p:cNvPr id="32" name="Connecteur droit avec flèche 31"/>
          <p:cNvCxnSpPr>
            <a:stCxn id="10" idx="3"/>
            <a:endCxn id="28" idx="1"/>
          </p:cNvCxnSpPr>
          <p:nvPr/>
        </p:nvCxnSpPr>
        <p:spPr>
          <a:xfrm>
            <a:off x="5442244" y="3627040"/>
            <a:ext cx="569916" cy="0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28" idx="3"/>
            <a:endCxn id="31" idx="1"/>
          </p:cNvCxnSpPr>
          <p:nvPr/>
        </p:nvCxnSpPr>
        <p:spPr>
          <a:xfrm>
            <a:off x="6300192" y="3627040"/>
            <a:ext cx="223719" cy="0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>
            <a:stCxn id="26" idx="3"/>
            <a:endCxn id="29" idx="1"/>
          </p:cNvCxnSpPr>
          <p:nvPr/>
        </p:nvCxnSpPr>
        <p:spPr>
          <a:xfrm>
            <a:off x="6300192" y="4507699"/>
            <a:ext cx="223719" cy="0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>
            <a:stCxn id="27" idx="3"/>
            <a:endCxn id="30" idx="1"/>
          </p:cNvCxnSpPr>
          <p:nvPr/>
        </p:nvCxnSpPr>
        <p:spPr>
          <a:xfrm>
            <a:off x="6300192" y="4076464"/>
            <a:ext cx="223719" cy="0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>
            <a:stCxn id="10" idx="3"/>
            <a:endCxn id="27" idx="1"/>
          </p:cNvCxnSpPr>
          <p:nvPr/>
        </p:nvCxnSpPr>
        <p:spPr>
          <a:xfrm>
            <a:off x="5442244" y="3627040"/>
            <a:ext cx="569916" cy="449424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stCxn id="10" idx="3"/>
            <a:endCxn id="26" idx="1"/>
          </p:cNvCxnSpPr>
          <p:nvPr/>
        </p:nvCxnSpPr>
        <p:spPr>
          <a:xfrm>
            <a:off x="5442244" y="3627040"/>
            <a:ext cx="569916" cy="880659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à coins arrondis 41"/>
          <p:cNvSpPr/>
          <p:nvPr/>
        </p:nvSpPr>
        <p:spPr>
          <a:xfrm>
            <a:off x="7236296" y="1124768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carton</a:t>
            </a:r>
            <a:endParaRPr lang="fr-FR" sz="1400" b="1" dirty="0">
              <a:solidFill>
                <a:schemeClr val="tx2"/>
              </a:solidFill>
            </a:endParaRPr>
          </a:p>
        </p:txBody>
      </p:sp>
      <p:cxnSp>
        <p:nvCxnSpPr>
          <p:cNvPr id="43" name="Connecteur droit avec flèche 42"/>
          <p:cNvCxnSpPr>
            <a:stCxn id="31" idx="3"/>
            <a:endCxn id="42" idx="2"/>
          </p:cNvCxnSpPr>
          <p:nvPr/>
        </p:nvCxnSpPr>
        <p:spPr>
          <a:xfrm flipH="1" flipV="1">
            <a:off x="7956296" y="1340768"/>
            <a:ext cx="7615" cy="2286272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à coins arrondis 44"/>
          <p:cNvSpPr/>
          <p:nvPr/>
        </p:nvSpPr>
        <p:spPr>
          <a:xfrm>
            <a:off x="5914860" y="656728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pageTemplate</a:t>
            </a:r>
            <a:endParaRPr lang="fr-FR" sz="1400" b="1" dirty="0">
              <a:solidFill>
                <a:schemeClr val="tx2"/>
              </a:solidFill>
            </a:endParaRPr>
          </a:p>
        </p:txBody>
      </p:sp>
      <p:sp>
        <p:nvSpPr>
          <p:cNvPr id="46" name="Losange 45"/>
          <p:cNvSpPr/>
          <p:nvPr/>
        </p:nvSpPr>
        <p:spPr>
          <a:xfrm>
            <a:off x="7812280" y="620712"/>
            <a:ext cx="288032" cy="28803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7" name="Connecteur droit avec flèche 46"/>
          <p:cNvCxnSpPr>
            <a:stCxn id="45" idx="3"/>
            <a:endCxn id="46" idx="1"/>
          </p:cNvCxnSpPr>
          <p:nvPr/>
        </p:nvCxnSpPr>
        <p:spPr>
          <a:xfrm>
            <a:off x="7354860" y="764728"/>
            <a:ext cx="457420" cy="0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46" idx="2"/>
            <a:endCxn id="42" idx="0"/>
          </p:cNvCxnSpPr>
          <p:nvPr/>
        </p:nvCxnSpPr>
        <p:spPr>
          <a:xfrm>
            <a:off x="7956296" y="908744"/>
            <a:ext cx="0" cy="216024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0" y="-1176"/>
            <a:ext cx="2880240" cy="3698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2"/>
                </a:solidFill>
              </a:rPr>
              <a:t>Documents </a:t>
            </a:r>
            <a:r>
              <a:rPr lang="fr-FR" b="1" dirty="0" err="1" smtClean="0">
                <a:solidFill>
                  <a:schemeClr val="tx2"/>
                </a:solidFill>
              </a:rPr>
              <a:t>InDesign</a:t>
            </a:r>
            <a:r>
              <a:rPr lang="fr-FR" b="1" dirty="0" smtClean="0">
                <a:solidFill>
                  <a:schemeClr val="tx2"/>
                </a:solidFill>
              </a:rPr>
              <a:t> Soumis</a:t>
            </a:r>
          </a:p>
        </p:txBody>
      </p:sp>
      <p:sp>
        <p:nvSpPr>
          <p:cNvPr id="50" name="Rectangle à coins arrondis 49"/>
          <p:cNvSpPr/>
          <p:nvPr/>
        </p:nvSpPr>
        <p:spPr>
          <a:xfrm>
            <a:off x="1440120" y="1412776"/>
            <a:ext cx="914400" cy="22711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Référent</a:t>
            </a:r>
            <a:endParaRPr lang="fr-FR" b="1" dirty="0"/>
          </a:p>
        </p:txBody>
      </p:sp>
      <p:sp>
        <p:nvSpPr>
          <p:cNvPr id="51" name="Rectangle à coins arrondis 50"/>
          <p:cNvSpPr/>
          <p:nvPr/>
        </p:nvSpPr>
        <p:spPr>
          <a:xfrm>
            <a:off x="4521536" y="1872808"/>
            <a:ext cx="914400" cy="22711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Gabarit</a:t>
            </a:r>
            <a:endParaRPr lang="fr-FR" b="1" dirty="0"/>
          </a:p>
        </p:txBody>
      </p:sp>
      <p:sp>
        <p:nvSpPr>
          <p:cNvPr id="52" name="Rectangle à coins arrondis 51"/>
          <p:cNvSpPr/>
          <p:nvPr/>
        </p:nvSpPr>
        <p:spPr>
          <a:xfrm>
            <a:off x="6321736" y="1872809"/>
            <a:ext cx="914400" cy="22711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?</a:t>
            </a:r>
            <a:endParaRPr lang="fr-FR" b="1" dirty="0"/>
          </a:p>
        </p:txBody>
      </p:sp>
      <p:sp>
        <p:nvSpPr>
          <p:cNvPr id="53" name="Rectangle à coins arrondis 52"/>
          <p:cNvSpPr/>
          <p:nvPr/>
        </p:nvSpPr>
        <p:spPr>
          <a:xfrm>
            <a:off x="8100312" y="4385410"/>
            <a:ext cx="914400" cy="22711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PDF</a:t>
            </a:r>
            <a:endParaRPr lang="fr-FR" b="1" dirty="0"/>
          </a:p>
        </p:txBody>
      </p:sp>
      <p:sp>
        <p:nvSpPr>
          <p:cNvPr id="54" name="Rectangle à coins arrondis 53"/>
          <p:cNvSpPr/>
          <p:nvPr/>
        </p:nvSpPr>
        <p:spPr>
          <a:xfrm>
            <a:off x="8100312" y="3942820"/>
            <a:ext cx="914400" cy="22711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PDF</a:t>
            </a:r>
            <a:endParaRPr lang="fr-FR" b="1" dirty="0"/>
          </a:p>
        </p:txBody>
      </p:sp>
      <p:cxnSp>
        <p:nvCxnSpPr>
          <p:cNvPr id="56" name="Connecteur droit 55"/>
          <p:cNvCxnSpPr>
            <a:stCxn id="51" idx="3"/>
            <a:endCxn id="52" idx="1"/>
          </p:cNvCxnSpPr>
          <p:nvPr/>
        </p:nvCxnSpPr>
        <p:spPr>
          <a:xfrm>
            <a:off x="5435936" y="1986364"/>
            <a:ext cx="885800" cy="1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à coins arrondis 56"/>
          <p:cNvSpPr/>
          <p:nvPr/>
        </p:nvSpPr>
        <p:spPr>
          <a:xfrm>
            <a:off x="6439033" y="393577"/>
            <a:ext cx="914400" cy="22711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?</a:t>
            </a:r>
            <a:endParaRPr lang="fr-FR" b="1" dirty="0"/>
          </a:p>
        </p:txBody>
      </p:sp>
      <p:sp>
        <p:nvSpPr>
          <p:cNvPr id="58" name="Rectangle à coins arrondis 57"/>
          <p:cNvSpPr/>
          <p:nvPr/>
        </p:nvSpPr>
        <p:spPr>
          <a:xfrm>
            <a:off x="8100312" y="1412775"/>
            <a:ext cx="914400" cy="22711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?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94135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539552" y="1124768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>
                <a:solidFill>
                  <a:schemeClr val="tx2"/>
                </a:solidFill>
              </a:rPr>
              <a:t>p</a:t>
            </a:r>
            <a:r>
              <a:rPr lang="fr-FR" sz="1400" b="1" dirty="0" err="1" smtClean="0">
                <a:solidFill>
                  <a:schemeClr val="tx2"/>
                </a:solidFill>
              </a:rPr>
              <a:t>ressTitle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39552" y="213288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cahier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002244" y="351904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page</a:t>
            </a:r>
            <a:endParaRPr lang="fr-FR" sz="1400" b="1" dirty="0">
              <a:solidFill>
                <a:schemeClr val="tx2"/>
              </a:solidFill>
            </a:endParaRPr>
          </a:p>
        </p:txBody>
      </p:sp>
      <p:cxnSp>
        <p:nvCxnSpPr>
          <p:cNvPr id="11" name="Connecteur droit avec flèche 10"/>
          <p:cNvCxnSpPr>
            <a:stCxn id="5" idx="0"/>
            <a:endCxn id="4" idx="2"/>
          </p:cNvCxnSpPr>
          <p:nvPr/>
        </p:nvCxnSpPr>
        <p:spPr>
          <a:xfrm flipV="1">
            <a:off x="1259552" y="1340768"/>
            <a:ext cx="0" cy="792112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à coins arrondis 16"/>
          <p:cNvSpPr/>
          <p:nvPr/>
        </p:nvSpPr>
        <p:spPr>
          <a:xfrm>
            <a:off x="3995936" y="213288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printCategory</a:t>
            </a:r>
            <a:endParaRPr lang="fr-FR" sz="1400" b="1" dirty="0">
              <a:solidFill>
                <a:schemeClr val="tx2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6156336" y="213288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variante</a:t>
            </a:r>
            <a:endParaRPr lang="fr-FR" sz="1400" b="1" dirty="0">
              <a:solidFill>
                <a:schemeClr val="tx2"/>
              </a:solidFill>
            </a:endParaRPr>
          </a:p>
        </p:txBody>
      </p:sp>
      <p:cxnSp>
        <p:nvCxnSpPr>
          <p:cNvPr id="19" name="Connecteur droit avec flèche 18"/>
          <p:cNvCxnSpPr>
            <a:stCxn id="17" idx="1"/>
            <a:endCxn id="5" idx="3"/>
          </p:cNvCxnSpPr>
          <p:nvPr/>
        </p:nvCxnSpPr>
        <p:spPr>
          <a:xfrm flipH="1">
            <a:off x="1979552" y="2240880"/>
            <a:ext cx="2016384" cy="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18" idx="1"/>
            <a:endCxn id="17" idx="3"/>
          </p:cNvCxnSpPr>
          <p:nvPr/>
        </p:nvCxnSpPr>
        <p:spPr>
          <a:xfrm flipH="1">
            <a:off x="5435936" y="2240880"/>
            <a:ext cx="720400" cy="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10" idx="0"/>
            <a:endCxn id="17" idx="2"/>
          </p:cNvCxnSpPr>
          <p:nvPr/>
        </p:nvCxnSpPr>
        <p:spPr>
          <a:xfrm flipH="1" flipV="1">
            <a:off x="4715936" y="2348880"/>
            <a:ext cx="6308" cy="117016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0" y="-1176"/>
            <a:ext cx="2880240" cy="3698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2"/>
                </a:solidFill>
              </a:rPr>
              <a:t>TAILLES</a:t>
            </a:r>
          </a:p>
        </p:txBody>
      </p:sp>
      <p:sp>
        <p:nvSpPr>
          <p:cNvPr id="50" name="Rectangle à coins arrondis 49"/>
          <p:cNvSpPr/>
          <p:nvPr/>
        </p:nvSpPr>
        <p:spPr>
          <a:xfrm>
            <a:off x="7790656" y="5445224"/>
            <a:ext cx="914400" cy="33833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V1</a:t>
            </a:r>
            <a:endParaRPr lang="fr-FR" dirty="0"/>
          </a:p>
        </p:txBody>
      </p:sp>
      <p:sp>
        <p:nvSpPr>
          <p:cNvPr id="51" name="Rectangle à coins arrondis 50"/>
          <p:cNvSpPr/>
          <p:nvPr/>
        </p:nvSpPr>
        <p:spPr>
          <a:xfrm>
            <a:off x="7790656" y="5944634"/>
            <a:ext cx="914400" cy="33833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V2</a:t>
            </a:r>
            <a:endParaRPr lang="fr-FR" dirty="0"/>
          </a:p>
        </p:txBody>
      </p:sp>
      <p:sp>
        <p:nvSpPr>
          <p:cNvPr id="52" name="Rectangle à coins arrondis 51"/>
          <p:cNvSpPr/>
          <p:nvPr/>
        </p:nvSpPr>
        <p:spPr>
          <a:xfrm>
            <a:off x="2028918" y="476672"/>
            <a:ext cx="1462962" cy="10441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b="1" dirty="0" smtClean="0"/>
              <a:t>Taille du Document</a:t>
            </a:r>
          </a:p>
          <a:p>
            <a:r>
              <a:rPr lang="fr-FR" sz="1000" b="1" dirty="0" smtClean="0"/>
              <a:t>Marges du Document</a:t>
            </a:r>
          </a:p>
          <a:p>
            <a:r>
              <a:rPr lang="fr-FR" sz="1000" b="1" dirty="0" smtClean="0"/>
              <a:t>Zone active</a:t>
            </a:r>
          </a:p>
          <a:p>
            <a:r>
              <a:rPr lang="fr-FR" sz="1000" b="1" dirty="0" smtClean="0"/>
              <a:t>Guides</a:t>
            </a:r>
          </a:p>
          <a:p>
            <a:r>
              <a:rPr lang="fr-FR" sz="1000" b="1" dirty="0" smtClean="0"/>
              <a:t>Grille</a:t>
            </a:r>
          </a:p>
          <a:p>
            <a:r>
              <a:rPr lang="fr-FR" sz="1000" b="1" dirty="0" smtClean="0"/>
              <a:t>Nombre Colonnes</a:t>
            </a:r>
          </a:p>
        </p:txBody>
      </p:sp>
      <p:sp>
        <p:nvSpPr>
          <p:cNvPr id="53" name="Rectangle à coins arrondis 52"/>
          <p:cNvSpPr/>
          <p:nvPr/>
        </p:nvSpPr>
        <p:spPr>
          <a:xfrm>
            <a:off x="537907" y="2420888"/>
            <a:ext cx="1441645" cy="22067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b="1" dirty="0" smtClean="0"/>
              <a:t>Taille du Document</a:t>
            </a:r>
          </a:p>
        </p:txBody>
      </p:sp>
      <p:sp>
        <p:nvSpPr>
          <p:cNvPr id="54" name="Rectangle à coins arrondis 53"/>
          <p:cNvSpPr/>
          <p:nvPr/>
        </p:nvSpPr>
        <p:spPr>
          <a:xfrm>
            <a:off x="542695" y="2708920"/>
            <a:ext cx="1441645" cy="91375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b="1" dirty="0" smtClean="0"/>
              <a:t>Marges du Document</a:t>
            </a:r>
          </a:p>
          <a:p>
            <a:r>
              <a:rPr lang="fr-FR" sz="1000" b="1" dirty="0" smtClean="0"/>
              <a:t>Zone active</a:t>
            </a:r>
          </a:p>
          <a:p>
            <a:r>
              <a:rPr lang="fr-FR" sz="1000" b="1" dirty="0" smtClean="0"/>
              <a:t>Guides</a:t>
            </a:r>
          </a:p>
          <a:p>
            <a:r>
              <a:rPr lang="fr-FR" sz="1000" b="1" dirty="0" smtClean="0"/>
              <a:t>Grille</a:t>
            </a:r>
          </a:p>
          <a:p>
            <a:r>
              <a:rPr lang="fr-FR" sz="1000" b="1" dirty="0" smtClean="0"/>
              <a:t>Nombre Colonnes</a:t>
            </a:r>
          </a:p>
        </p:txBody>
      </p:sp>
      <p:sp>
        <p:nvSpPr>
          <p:cNvPr id="55" name="Rectangle à coins arrondis 54"/>
          <p:cNvSpPr/>
          <p:nvPr/>
        </p:nvSpPr>
        <p:spPr>
          <a:xfrm>
            <a:off x="4002244" y="1147098"/>
            <a:ext cx="1899954" cy="91375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b="1" dirty="0" smtClean="0"/>
              <a:t>Marges du Document</a:t>
            </a:r>
          </a:p>
          <a:p>
            <a:r>
              <a:rPr lang="fr-FR" sz="1000" b="1" dirty="0" smtClean="0"/>
              <a:t>Zone active</a:t>
            </a:r>
          </a:p>
          <a:p>
            <a:r>
              <a:rPr lang="fr-FR" sz="1000" b="1" dirty="0" smtClean="0"/>
              <a:t>Guides</a:t>
            </a:r>
          </a:p>
          <a:p>
            <a:r>
              <a:rPr lang="fr-FR" sz="1000" b="1" dirty="0" smtClean="0"/>
              <a:t>Grille</a:t>
            </a:r>
          </a:p>
          <a:p>
            <a:r>
              <a:rPr lang="fr-FR" sz="1000" b="1" dirty="0" smtClean="0"/>
              <a:t>Nombre Colonnes</a:t>
            </a:r>
          </a:p>
        </p:txBody>
      </p:sp>
      <p:sp>
        <p:nvSpPr>
          <p:cNvPr id="58" name="Rectangle à coins arrondis 57"/>
          <p:cNvSpPr/>
          <p:nvPr/>
        </p:nvSpPr>
        <p:spPr>
          <a:xfrm>
            <a:off x="4829300" y="1412776"/>
            <a:ext cx="1072897" cy="3823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000" b="1" dirty="0" smtClean="0"/>
              <a:t>POSSIBILITE DE SURCHARGE</a:t>
            </a:r>
          </a:p>
        </p:txBody>
      </p:sp>
    </p:spTree>
    <p:extLst>
      <p:ext uri="{BB962C8B-B14F-4D97-AF65-F5344CB8AC3E}">
        <p14:creationId xmlns:p14="http://schemas.microsoft.com/office/powerpoint/2010/main" val="180654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5496" y="1124768"/>
            <a:ext cx="1224136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>
                <a:solidFill>
                  <a:schemeClr val="tx2"/>
                </a:solidFill>
              </a:rPr>
              <a:t>p</a:t>
            </a:r>
            <a:r>
              <a:rPr lang="fr-FR" sz="1400" b="1" dirty="0" err="1" smtClean="0">
                <a:solidFill>
                  <a:schemeClr val="tx2"/>
                </a:solidFill>
              </a:rPr>
              <a:t>ressTitle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5496" y="2132880"/>
            <a:ext cx="1224136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cahier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5496" y="3933048"/>
            <a:ext cx="1224136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edition</a:t>
            </a:r>
            <a:endParaRPr lang="fr-FR" b="1" dirty="0">
              <a:solidFill>
                <a:schemeClr val="tx2"/>
              </a:solidFill>
            </a:endParaRPr>
          </a:p>
        </p:txBody>
      </p:sp>
      <p:cxnSp>
        <p:nvCxnSpPr>
          <p:cNvPr id="11" name="Connecteur droit avec flèche 10"/>
          <p:cNvCxnSpPr>
            <a:stCxn id="5" idx="0"/>
            <a:endCxn id="4" idx="2"/>
          </p:cNvCxnSpPr>
          <p:nvPr/>
        </p:nvCxnSpPr>
        <p:spPr>
          <a:xfrm flipV="1">
            <a:off x="647564" y="1340768"/>
            <a:ext cx="0" cy="792112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stCxn id="6" idx="0"/>
            <a:endCxn id="5" idx="2"/>
          </p:cNvCxnSpPr>
          <p:nvPr/>
        </p:nvCxnSpPr>
        <p:spPr>
          <a:xfrm flipV="1">
            <a:off x="647564" y="2348880"/>
            <a:ext cx="0" cy="1584168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4" idx="0"/>
            <a:endCxn id="50" idx="2"/>
          </p:cNvCxnSpPr>
          <p:nvPr/>
        </p:nvCxnSpPr>
        <p:spPr>
          <a:xfrm flipV="1">
            <a:off x="647564" y="836688"/>
            <a:ext cx="0" cy="288080"/>
          </a:xfrm>
          <a:prstGeom prst="straightConnector1">
            <a:avLst/>
          </a:prstGeom>
          <a:ln w="15875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0" y="0"/>
            <a:ext cx="2880240" cy="3698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2"/>
                </a:solidFill>
              </a:rPr>
              <a:t>Produits Clients</a:t>
            </a:r>
          </a:p>
        </p:txBody>
      </p:sp>
      <p:sp>
        <p:nvSpPr>
          <p:cNvPr id="50" name="Rectangle à coins arrondis 49"/>
          <p:cNvSpPr/>
          <p:nvPr/>
        </p:nvSpPr>
        <p:spPr>
          <a:xfrm>
            <a:off x="35496" y="620688"/>
            <a:ext cx="1224136" cy="216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sys_customer</a:t>
            </a:r>
            <a:endParaRPr lang="fr-FR" b="1" dirty="0">
              <a:solidFill>
                <a:schemeClr val="tx2"/>
              </a:solidFill>
            </a:endParaRPr>
          </a:p>
        </p:txBody>
      </p:sp>
      <p:cxnSp>
        <p:nvCxnSpPr>
          <p:cNvPr id="54" name="Connecteur droit 53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0" y="371703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0" y="191683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4212080" y="534876"/>
            <a:ext cx="3096344" cy="3600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Courrier Cauchois</a:t>
            </a:r>
            <a:endParaRPr lang="fr-FR" dirty="0"/>
          </a:p>
        </p:txBody>
      </p:sp>
      <p:sp>
        <p:nvSpPr>
          <p:cNvPr id="64" name="Rectangle 63"/>
          <p:cNvSpPr/>
          <p:nvPr/>
        </p:nvSpPr>
        <p:spPr>
          <a:xfrm>
            <a:off x="4504008" y="1230865"/>
            <a:ext cx="2207807" cy="180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Courrier Cauchois</a:t>
            </a:r>
            <a:endParaRPr lang="fr-FR" sz="1000" b="1" dirty="0"/>
          </a:p>
        </p:txBody>
      </p:sp>
      <p:sp>
        <p:nvSpPr>
          <p:cNvPr id="70" name="Rectangle 69"/>
          <p:cNvSpPr/>
          <p:nvPr/>
        </p:nvSpPr>
        <p:spPr>
          <a:xfrm>
            <a:off x="3780032" y="2071720"/>
            <a:ext cx="1080000" cy="180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Courrier</a:t>
            </a:r>
            <a:endParaRPr lang="fr-FR" sz="1000" b="1" dirty="0"/>
          </a:p>
        </p:txBody>
      </p:sp>
      <p:sp>
        <p:nvSpPr>
          <p:cNvPr id="73" name="Rectangle 72"/>
          <p:cNvSpPr/>
          <p:nvPr/>
        </p:nvSpPr>
        <p:spPr>
          <a:xfrm>
            <a:off x="5015568" y="2071720"/>
            <a:ext cx="1080000" cy="180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Sport</a:t>
            </a:r>
            <a:endParaRPr lang="fr-FR" sz="1000" b="1" dirty="0"/>
          </a:p>
        </p:txBody>
      </p:sp>
      <p:sp>
        <p:nvSpPr>
          <p:cNvPr id="99" name="Rectangle 98"/>
          <p:cNvSpPr/>
          <p:nvPr/>
        </p:nvSpPr>
        <p:spPr>
          <a:xfrm>
            <a:off x="3715886" y="4479252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Courrier VDS</a:t>
            </a:r>
            <a:endParaRPr lang="fr-FR" sz="1000" b="1" dirty="0"/>
          </a:p>
        </p:txBody>
      </p:sp>
      <p:sp>
        <p:nvSpPr>
          <p:cNvPr id="106" name="Rectangle 105"/>
          <p:cNvSpPr/>
          <p:nvPr/>
        </p:nvSpPr>
        <p:spPr>
          <a:xfrm>
            <a:off x="3868286" y="4631652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Courrier FEL</a:t>
            </a:r>
            <a:endParaRPr lang="fr-FR" sz="1000" b="1" dirty="0"/>
          </a:p>
        </p:txBody>
      </p:sp>
      <p:sp>
        <p:nvSpPr>
          <p:cNvPr id="107" name="Rectangle 106"/>
          <p:cNvSpPr/>
          <p:nvPr/>
        </p:nvSpPr>
        <p:spPr>
          <a:xfrm>
            <a:off x="4020686" y="4784052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Courrier CLI</a:t>
            </a:r>
            <a:endParaRPr lang="fr-FR" sz="1000" b="1" dirty="0"/>
          </a:p>
        </p:txBody>
      </p:sp>
      <p:sp>
        <p:nvSpPr>
          <p:cNvPr id="108" name="Rectangle 107"/>
          <p:cNvSpPr/>
          <p:nvPr/>
        </p:nvSpPr>
        <p:spPr>
          <a:xfrm>
            <a:off x="4173086" y="4936452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Courrier CSE</a:t>
            </a:r>
            <a:endParaRPr lang="fr-FR" sz="1000" b="1" dirty="0"/>
          </a:p>
        </p:txBody>
      </p:sp>
      <p:sp>
        <p:nvSpPr>
          <p:cNvPr id="111" name="Rectangle 110"/>
          <p:cNvSpPr/>
          <p:nvPr/>
        </p:nvSpPr>
        <p:spPr>
          <a:xfrm>
            <a:off x="6792755" y="4479252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Loisirs</a:t>
            </a:r>
            <a:endParaRPr lang="fr-FR" sz="1000" b="1" dirty="0"/>
          </a:p>
        </p:txBody>
      </p:sp>
      <p:sp>
        <p:nvSpPr>
          <p:cNvPr id="74" name="Rectangle à coins arrondis 73"/>
          <p:cNvSpPr/>
          <p:nvPr/>
        </p:nvSpPr>
        <p:spPr>
          <a:xfrm>
            <a:off x="1368112" y="1060777"/>
            <a:ext cx="1187664" cy="78404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Référent</a:t>
            </a:r>
            <a:br>
              <a:rPr lang="fr-FR" sz="900" b="1" dirty="0" smtClean="0"/>
            </a:br>
            <a:r>
              <a:rPr lang="fr-FR" sz="900" b="1" dirty="0" smtClean="0"/>
              <a:t>Modèles</a:t>
            </a:r>
            <a:br>
              <a:rPr lang="fr-FR" sz="900" b="1" dirty="0" smtClean="0"/>
            </a:br>
            <a:r>
              <a:rPr lang="fr-FR" sz="900" b="1" dirty="0" smtClean="0"/>
              <a:t>Contenus</a:t>
            </a:r>
            <a:br>
              <a:rPr lang="fr-FR" sz="900" b="1" dirty="0" smtClean="0"/>
            </a:br>
            <a:r>
              <a:rPr lang="fr-FR" sz="900" b="1" dirty="0" smtClean="0"/>
              <a:t>Tailles des pages</a:t>
            </a:r>
            <a:br>
              <a:rPr lang="fr-FR" sz="900" b="1" dirty="0" smtClean="0"/>
            </a:br>
            <a:r>
              <a:rPr lang="fr-FR" sz="900" b="1" dirty="0" smtClean="0"/>
              <a:t>Thésaurus</a:t>
            </a:r>
            <a:endParaRPr lang="fr-FR" sz="900" b="1" dirty="0"/>
          </a:p>
        </p:txBody>
      </p:sp>
      <p:sp>
        <p:nvSpPr>
          <p:cNvPr id="79" name="Rectangle à coins arrondis 78"/>
          <p:cNvSpPr/>
          <p:nvPr/>
        </p:nvSpPr>
        <p:spPr>
          <a:xfrm>
            <a:off x="1368112" y="2722943"/>
            <a:ext cx="1187664" cy="59820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Tailles des pages</a:t>
            </a:r>
            <a:br>
              <a:rPr lang="fr-FR" sz="900" b="1" dirty="0" smtClean="0"/>
            </a:br>
            <a:r>
              <a:rPr lang="fr-FR" sz="900" b="1" dirty="0" smtClean="0"/>
              <a:t>Gabarits / Rubrique</a:t>
            </a:r>
            <a:endParaRPr lang="fr-FR" sz="900" b="1" dirty="0"/>
          </a:p>
        </p:txBody>
      </p:sp>
      <p:sp>
        <p:nvSpPr>
          <p:cNvPr id="80" name="Rectangle à coins arrondis 79"/>
          <p:cNvSpPr/>
          <p:nvPr/>
        </p:nvSpPr>
        <p:spPr>
          <a:xfrm>
            <a:off x="1368112" y="534876"/>
            <a:ext cx="1187664" cy="36001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Utilisateurs</a:t>
            </a:r>
            <a:endParaRPr lang="fr-FR" sz="900" b="1" dirty="0"/>
          </a:p>
        </p:txBody>
      </p:sp>
      <p:sp>
        <p:nvSpPr>
          <p:cNvPr id="81" name="Rectangle à coins arrondis 80"/>
          <p:cNvSpPr/>
          <p:nvPr/>
        </p:nvSpPr>
        <p:spPr>
          <a:xfrm>
            <a:off x="35496" y="4591962"/>
            <a:ext cx="2168140" cy="84364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Toutes éditions ont la même date de parution</a:t>
            </a:r>
          </a:p>
          <a:p>
            <a:pPr algn="ctr"/>
            <a:r>
              <a:rPr lang="fr-FR" sz="900" b="1" dirty="0" smtClean="0"/>
              <a:t>Échange de pages entre éditions d’un même cahier</a:t>
            </a:r>
          </a:p>
          <a:p>
            <a:pPr algn="ctr"/>
            <a:r>
              <a:rPr lang="fr-FR" sz="900" b="1" dirty="0" smtClean="0"/>
              <a:t>Pages liées entre éditions d’un même cahier</a:t>
            </a:r>
            <a:endParaRPr lang="fr-FR" sz="900" b="1" dirty="0"/>
          </a:p>
        </p:txBody>
      </p:sp>
      <p:sp>
        <p:nvSpPr>
          <p:cNvPr id="103" name="Rectangle 102"/>
          <p:cNvSpPr/>
          <p:nvPr/>
        </p:nvSpPr>
        <p:spPr>
          <a:xfrm>
            <a:off x="6300312" y="2083319"/>
            <a:ext cx="1080000" cy="180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Loisirs</a:t>
            </a:r>
            <a:endParaRPr lang="fr-FR" sz="1000" b="1" dirty="0"/>
          </a:p>
        </p:txBody>
      </p:sp>
      <p:sp>
        <p:nvSpPr>
          <p:cNvPr id="126" name="Rectangle 125"/>
          <p:cNvSpPr/>
          <p:nvPr/>
        </p:nvSpPr>
        <p:spPr>
          <a:xfrm>
            <a:off x="5170286" y="4474362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Sport VDS</a:t>
            </a:r>
            <a:endParaRPr lang="fr-FR" sz="1000" b="1" dirty="0"/>
          </a:p>
        </p:txBody>
      </p:sp>
      <p:sp>
        <p:nvSpPr>
          <p:cNvPr id="127" name="Rectangle 126"/>
          <p:cNvSpPr/>
          <p:nvPr/>
        </p:nvSpPr>
        <p:spPr>
          <a:xfrm>
            <a:off x="5322686" y="4626762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Sport FEL</a:t>
            </a:r>
            <a:endParaRPr lang="fr-FR" sz="1000" b="1" dirty="0"/>
          </a:p>
        </p:txBody>
      </p:sp>
      <p:sp>
        <p:nvSpPr>
          <p:cNvPr id="128" name="Rectangle 127"/>
          <p:cNvSpPr/>
          <p:nvPr/>
        </p:nvSpPr>
        <p:spPr>
          <a:xfrm>
            <a:off x="5475086" y="4779162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Sport CLI</a:t>
            </a:r>
            <a:endParaRPr lang="fr-FR" sz="1000" b="1" dirty="0"/>
          </a:p>
        </p:txBody>
      </p:sp>
      <p:sp>
        <p:nvSpPr>
          <p:cNvPr id="129" name="Rectangle 128"/>
          <p:cNvSpPr/>
          <p:nvPr/>
        </p:nvSpPr>
        <p:spPr>
          <a:xfrm>
            <a:off x="5627486" y="4931562"/>
            <a:ext cx="1080000" cy="18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Sport CSE</a:t>
            </a:r>
            <a:endParaRPr lang="fr-FR" sz="1000" b="1" dirty="0"/>
          </a:p>
        </p:txBody>
      </p:sp>
    </p:spTree>
    <p:extLst>
      <p:ext uri="{BB962C8B-B14F-4D97-AF65-F5344CB8AC3E}">
        <p14:creationId xmlns:p14="http://schemas.microsoft.com/office/powerpoint/2010/main" val="359100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863</Words>
  <Application>Microsoft Office PowerPoint</Application>
  <PresentationFormat>Affichage à l'écran (4:3)</PresentationFormat>
  <Paragraphs>270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Tn</dc:creator>
  <cp:lastModifiedBy>Nicolas</cp:lastModifiedBy>
  <cp:revision>38</cp:revision>
  <cp:lastPrinted>2016-08-31T17:07:06Z</cp:lastPrinted>
  <dcterms:created xsi:type="dcterms:W3CDTF">2014-08-08T08:17:13Z</dcterms:created>
  <dcterms:modified xsi:type="dcterms:W3CDTF">2016-12-07T13:53:26Z</dcterms:modified>
</cp:coreProperties>
</file>