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151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6B0E-DB55-4FCC-BE8D-C7B889EBB229}" type="datetimeFigureOut">
              <a:rPr lang="fr-FR" smtClean="0"/>
              <a:t>20/10/2015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3A4BE-021F-4EC0-9CFE-86D38D417F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1729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6B0E-DB55-4FCC-BE8D-C7B889EBB229}" type="datetimeFigureOut">
              <a:rPr lang="fr-FR" smtClean="0"/>
              <a:t>20/10/2015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3A4BE-021F-4EC0-9CFE-86D38D417F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9166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6B0E-DB55-4FCC-BE8D-C7B889EBB229}" type="datetimeFigureOut">
              <a:rPr lang="fr-FR" smtClean="0"/>
              <a:t>20/10/2015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3A4BE-021F-4EC0-9CFE-86D38D417F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833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6B0E-DB55-4FCC-BE8D-C7B889EBB229}" type="datetimeFigureOut">
              <a:rPr lang="fr-FR" smtClean="0"/>
              <a:t>20/10/2015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3A4BE-021F-4EC0-9CFE-86D38D417F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2271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6B0E-DB55-4FCC-BE8D-C7B889EBB229}" type="datetimeFigureOut">
              <a:rPr lang="fr-FR" smtClean="0"/>
              <a:t>20/10/2015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3A4BE-021F-4EC0-9CFE-86D38D417F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5458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6B0E-DB55-4FCC-BE8D-C7B889EBB229}" type="datetimeFigureOut">
              <a:rPr lang="fr-FR" smtClean="0"/>
              <a:t>20/10/2015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3A4BE-021F-4EC0-9CFE-86D38D417F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5057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6B0E-DB55-4FCC-BE8D-C7B889EBB229}" type="datetimeFigureOut">
              <a:rPr lang="fr-FR" smtClean="0"/>
              <a:t>20/10/2015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3A4BE-021F-4EC0-9CFE-86D38D417F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1286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6B0E-DB55-4FCC-BE8D-C7B889EBB229}" type="datetimeFigureOut">
              <a:rPr lang="fr-FR" smtClean="0"/>
              <a:t>20/10/2015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3A4BE-021F-4EC0-9CFE-86D38D417F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0060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6B0E-DB55-4FCC-BE8D-C7B889EBB229}" type="datetimeFigureOut">
              <a:rPr lang="fr-FR" smtClean="0"/>
              <a:t>20/10/2015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3A4BE-021F-4EC0-9CFE-86D38D417F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8112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6B0E-DB55-4FCC-BE8D-C7B889EBB229}" type="datetimeFigureOut">
              <a:rPr lang="fr-FR" smtClean="0"/>
              <a:t>20/10/2015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3A4BE-021F-4EC0-9CFE-86D38D417F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8860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6B0E-DB55-4FCC-BE8D-C7B889EBB229}" type="datetimeFigureOut">
              <a:rPr lang="fr-FR" smtClean="0"/>
              <a:t>20/10/2015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3A4BE-021F-4EC0-9CFE-86D38D417F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0162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36B0E-DB55-4FCC-BE8D-C7B889EBB229}" type="datetimeFigureOut">
              <a:rPr lang="fr-FR" smtClean="0"/>
              <a:t>20/10/2015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3A4BE-021F-4EC0-9CFE-86D38D417F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4002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539552" y="1124768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err="1">
                <a:solidFill>
                  <a:schemeClr val="tx2"/>
                </a:solidFill>
              </a:rPr>
              <a:t>p</a:t>
            </a:r>
            <a:r>
              <a:rPr lang="fr-FR" sz="1400" b="1" dirty="0" err="1" smtClean="0">
                <a:solidFill>
                  <a:schemeClr val="tx2"/>
                </a:solidFill>
              </a:rPr>
              <a:t>ressTitle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39552" y="2132880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2"/>
                </a:solidFill>
              </a:rPr>
              <a:t>cahier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539552" y="5474213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err="1" smtClean="0">
                <a:solidFill>
                  <a:schemeClr val="tx2"/>
                </a:solidFill>
              </a:rPr>
              <a:t>edition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267744" y="2492896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err="1">
                <a:solidFill>
                  <a:schemeClr val="tx2"/>
                </a:solidFill>
              </a:rPr>
              <a:t>s</a:t>
            </a:r>
            <a:r>
              <a:rPr lang="fr-FR" sz="1400" b="1" dirty="0" err="1" smtClean="0">
                <a:solidFill>
                  <a:schemeClr val="tx2"/>
                </a:solidFill>
              </a:rPr>
              <a:t>ys_parution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267744" y="3519040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err="1" smtClean="0">
                <a:solidFill>
                  <a:schemeClr val="tx2"/>
                </a:solidFill>
              </a:rPr>
              <a:t>parutionLogic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267744" y="5474213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err="1" smtClean="0">
                <a:solidFill>
                  <a:schemeClr val="tx2"/>
                </a:solidFill>
              </a:rPr>
              <a:t>parutionPhysic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4002244" y="3519040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2"/>
                </a:solidFill>
              </a:rPr>
              <a:t>page</a:t>
            </a:r>
            <a:endParaRPr lang="fr-FR" sz="1400" b="1" dirty="0">
              <a:solidFill>
                <a:schemeClr val="tx2"/>
              </a:solidFill>
            </a:endParaRPr>
          </a:p>
        </p:txBody>
      </p:sp>
      <p:cxnSp>
        <p:nvCxnSpPr>
          <p:cNvPr id="12" name="Connecteur droit avec flèche 11"/>
          <p:cNvCxnSpPr>
            <a:stCxn id="5" idx="0"/>
            <a:endCxn id="4" idx="2"/>
          </p:cNvCxnSpPr>
          <p:nvPr/>
        </p:nvCxnSpPr>
        <p:spPr>
          <a:xfrm flipV="1">
            <a:off x="1259552" y="1340768"/>
            <a:ext cx="0" cy="792112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>
            <a:stCxn id="6" idx="0"/>
            <a:endCxn id="5" idx="2"/>
          </p:cNvCxnSpPr>
          <p:nvPr/>
        </p:nvCxnSpPr>
        <p:spPr>
          <a:xfrm flipV="1">
            <a:off x="1259552" y="2348880"/>
            <a:ext cx="0" cy="3125333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>
            <a:stCxn id="9" idx="1"/>
            <a:endCxn id="6" idx="3"/>
          </p:cNvCxnSpPr>
          <p:nvPr/>
        </p:nvCxnSpPr>
        <p:spPr>
          <a:xfrm flipH="1">
            <a:off x="1979552" y="5582213"/>
            <a:ext cx="288192" cy="0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>
            <a:stCxn id="9" idx="0"/>
            <a:endCxn id="8" idx="2"/>
          </p:cNvCxnSpPr>
          <p:nvPr/>
        </p:nvCxnSpPr>
        <p:spPr>
          <a:xfrm flipV="1">
            <a:off x="2987744" y="3735040"/>
            <a:ext cx="0" cy="1739173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>
            <a:stCxn id="8" idx="0"/>
            <a:endCxn id="7" idx="2"/>
          </p:cNvCxnSpPr>
          <p:nvPr/>
        </p:nvCxnSpPr>
        <p:spPr>
          <a:xfrm flipV="1">
            <a:off x="2987744" y="2708896"/>
            <a:ext cx="0" cy="810144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>
            <a:stCxn id="8" idx="1"/>
            <a:endCxn id="5" idx="2"/>
          </p:cNvCxnSpPr>
          <p:nvPr/>
        </p:nvCxnSpPr>
        <p:spPr>
          <a:xfrm flipH="1" flipV="1">
            <a:off x="1259552" y="2348880"/>
            <a:ext cx="1008192" cy="1278160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à coins arrondis 29"/>
          <p:cNvSpPr/>
          <p:nvPr/>
        </p:nvSpPr>
        <p:spPr>
          <a:xfrm>
            <a:off x="3995936" y="2132880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err="1" smtClean="0">
                <a:solidFill>
                  <a:schemeClr val="tx2"/>
                </a:solidFill>
              </a:rPr>
              <a:t>printCategory</a:t>
            </a:r>
            <a:endParaRPr lang="fr-FR" sz="1400" b="1" dirty="0">
              <a:solidFill>
                <a:schemeClr val="tx2"/>
              </a:solidFill>
            </a:endParaRPr>
          </a:p>
        </p:txBody>
      </p:sp>
      <p:sp>
        <p:nvSpPr>
          <p:cNvPr id="31" name="Rectangle à coins arrondis 30"/>
          <p:cNvSpPr/>
          <p:nvPr/>
        </p:nvSpPr>
        <p:spPr>
          <a:xfrm>
            <a:off x="5796136" y="2132880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2"/>
                </a:solidFill>
              </a:rPr>
              <a:t>variante</a:t>
            </a:r>
            <a:endParaRPr lang="fr-FR" sz="1400" b="1" dirty="0">
              <a:solidFill>
                <a:schemeClr val="tx2"/>
              </a:solidFill>
            </a:endParaRPr>
          </a:p>
        </p:txBody>
      </p:sp>
      <p:cxnSp>
        <p:nvCxnSpPr>
          <p:cNvPr id="36" name="Connecteur droit avec flèche 35"/>
          <p:cNvCxnSpPr>
            <a:stCxn id="30" idx="1"/>
            <a:endCxn id="5" idx="3"/>
          </p:cNvCxnSpPr>
          <p:nvPr/>
        </p:nvCxnSpPr>
        <p:spPr>
          <a:xfrm flipH="1">
            <a:off x="1979552" y="2240880"/>
            <a:ext cx="2016384" cy="0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>
            <a:stCxn id="31" idx="1"/>
            <a:endCxn id="30" idx="3"/>
          </p:cNvCxnSpPr>
          <p:nvPr/>
        </p:nvCxnSpPr>
        <p:spPr>
          <a:xfrm flipH="1">
            <a:off x="5435936" y="2240880"/>
            <a:ext cx="360200" cy="0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Losange 42"/>
          <p:cNvSpPr/>
          <p:nvPr/>
        </p:nvSpPr>
        <p:spPr>
          <a:xfrm>
            <a:off x="4578228" y="5445224"/>
            <a:ext cx="288032" cy="28803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4" name="Connecteur droit avec flèche 43"/>
          <p:cNvCxnSpPr>
            <a:stCxn id="10" idx="1"/>
            <a:endCxn id="8" idx="3"/>
          </p:cNvCxnSpPr>
          <p:nvPr/>
        </p:nvCxnSpPr>
        <p:spPr>
          <a:xfrm flipH="1">
            <a:off x="3707744" y="3627040"/>
            <a:ext cx="294500" cy="0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/>
          <p:cNvCxnSpPr>
            <a:stCxn id="10" idx="0"/>
            <a:endCxn id="30" idx="2"/>
          </p:cNvCxnSpPr>
          <p:nvPr/>
        </p:nvCxnSpPr>
        <p:spPr>
          <a:xfrm flipH="1" flipV="1">
            <a:off x="4715936" y="2348880"/>
            <a:ext cx="6308" cy="1170160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avec flèche 56"/>
          <p:cNvCxnSpPr>
            <a:stCxn id="10" idx="2"/>
            <a:endCxn id="43" idx="0"/>
          </p:cNvCxnSpPr>
          <p:nvPr/>
        </p:nvCxnSpPr>
        <p:spPr>
          <a:xfrm>
            <a:off x="4722244" y="3735040"/>
            <a:ext cx="0" cy="1710184"/>
          </a:xfrm>
          <a:prstGeom prst="straightConnector1">
            <a:avLst/>
          </a:prstGeom>
          <a:ln w="158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>
            <a:stCxn id="9" idx="3"/>
            <a:endCxn id="43" idx="1"/>
          </p:cNvCxnSpPr>
          <p:nvPr/>
        </p:nvCxnSpPr>
        <p:spPr>
          <a:xfrm>
            <a:off x="3707744" y="5582213"/>
            <a:ext cx="870484" cy="7027"/>
          </a:xfrm>
          <a:prstGeom prst="straightConnector1">
            <a:avLst/>
          </a:prstGeom>
          <a:ln w="158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Losange 105"/>
          <p:cNvSpPr/>
          <p:nvPr/>
        </p:nvSpPr>
        <p:spPr>
          <a:xfrm>
            <a:off x="6012160" y="4363683"/>
            <a:ext cx="288032" cy="28803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Losange 106"/>
          <p:cNvSpPr/>
          <p:nvPr/>
        </p:nvSpPr>
        <p:spPr>
          <a:xfrm>
            <a:off x="6012160" y="3932448"/>
            <a:ext cx="288032" cy="28803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Losange 107"/>
          <p:cNvSpPr/>
          <p:nvPr/>
        </p:nvSpPr>
        <p:spPr>
          <a:xfrm>
            <a:off x="6012160" y="3483024"/>
            <a:ext cx="288032" cy="28803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Rectangle à coins arrondis 108"/>
          <p:cNvSpPr/>
          <p:nvPr/>
        </p:nvSpPr>
        <p:spPr>
          <a:xfrm>
            <a:off x="6523911" y="4399699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2"/>
                </a:solidFill>
              </a:rPr>
              <a:t>pub</a:t>
            </a:r>
            <a:endParaRPr lang="fr-FR" sz="1400" b="1" dirty="0">
              <a:solidFill>
                <a:schemeClr val="tx2"/>
              </a:solidFill>
            </a:endParaRPr>
          </a:p>
        </p:txBody>
      </p:sp>
      <p:sp>
        <p:nvSpPr>
          <p:cNvPr id="110" name="Rectangle à coins arrondis 109"/>
          <p:cNvSpPr/>
          <p:nvPr/>
        </p:nvSpPr>
        <p:spPr>
          <a:xfrm>
            <a:off x="6523911" y="3968464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err="1" smtClean="0">
                <a:solidFill>
                  <a:schemeClr val="tx2"/>
                </a:solidFill>
              </a:rPr>
              <a:t>permanentElt</a:t>
            </a:r>
            <a:endParaRPr lang="fr-FR" sz="1400" b="1" dirty="0">
              <a:solidFill>
                <a:schemeClr val="tx2"/>
              </a:solidFill>
            </a:endParaRPr>
          </a:p>
        </p:txBody>
      </p:sp>
      <p:sp>
        <p:nvSpPr>
          <p:cNvPr id="111" name="Rectangle à coins arrondis 110"/>
          <p:cNvSpPr/>
          <p:nvPr/>
        </p:nvSpPr>
        <p:spPr>
          <a:xfrm>
            <a:off x="6523911" y="3519040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2"/>
                </a:solidFill>
              </a:rPr>
              <a:t>article</a:t>
            </a:r>
            <a:endParaRPr lang="fr-FR" sz="1400" b="1" dirty="0">
              <a:solidFill>
                <a:schemeClr val="tx2"/>
              </a:solidFill>
            </a:endParaRPr>
          </a:p>
        </p:txBody>
      </p:sp>
      <p:cxnSp>
        <p:nvCxnSpPr>
          <p:cNvPr id="112" name="Connecteur droit avec flèche 111"/>
          <p:cNvCxnSpPr>
            <a:stCxn id="10" idx="3"/>
            <a:endCxn id="108" idx="1"/>
          </p:cNvCxnSpPr>
          <p:nvPr/>
        </p:nvCxnSpPr>
        <p:spPr>
          <a:xfrm>
            <a:off x="5442244" y="3627040"/>
            <a:ext cx="569916" cy="0"/>
          </a:xfrm>
          <a:prstGeom prst="straightConnector1">
            <a:avLst/>
          </a:prstGeom>
          <a:ln w="158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cteur droit avec flèche 114"/>
          <p:cNvCxnSpPr>
            <a:stCxn id="108" idx="3"/>
            <a:endCxn id="111" idx="1"/>
          </p:cNvCxnSpPr>
          <p:nvPr/>
        </p:nvCxnSpPr>
        <p:spPr>
          <a:xfrm>
            <a:off x="6300192" y="3627040"/>
            <a:ext cx="223719" cy="0"/>
          </a:xfrm>
          <a:prstGeom prst="straightConnector1">
            <a:avLst/>
          </a:prstGeom>
          <a:ln w="158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cteur droit avec flèche 117"/>
          <p:cNvCxnSpPr>
            <a:stCxn id="106" idx="3"/>
            <a:endCxn id="109" idx="1"/>
          </p:cNvCxnSpPr>
          <p:nvPr/>
        </p:nvCxnSpPr>
        <p:spPr>
          <a:xfrm>
            <a:off x="6300192" y="4507699"/>
            <a:ext cx="223719" cy="0"/>
          </a:xfrm>
          <a:prstGeom prst="straightConnector1">
            <a:avLst/>
          </a:prstGeom>
          <a:ln w="158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cteur droit avec flèche 118"/>
          <p:cNvCxnSpPr>
            <a:stCxn id="107" idx="3"/>
            <a:endCxn id="110" idx="1"/>
          </p:cNvCxnSpPr>
          <p:nvPr/>
        </p:nvCxnSpPr>
        <p:spPr>
          <a:xfrm>
            <a:off x="6300192" y="4076464"/>
            <a:ext cx="223719" cy="0"/>
          </a:xfrm>
          <a:prstGeom prst="straightConnector1">
            <a:avLst/>
          </a:prstGeom>
          <a:ln w="158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cteur droit avec flèche 123"/>
          <p:cNvCxnSpPr>
            <a:stCxn id="10" idx="3"/>
            <a:endCxn id="107" idx="1"/>
          </p:cNvCxnSpPr>
          <p:nvPr/>
        </p:nvCxnSpPr>
        <p:spPr>
          <a:xfrm>
            <a:off x="5442244" y="3627040"/>
            <a:ext cx="569916" cy="449424"/>
          </a:xfrm>
          <a:prstGeom prst="straightConnector1">
            <a:avLst/>
          </a:prstGeom>
          <a:ln w="158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cteur droit avec flèche 126"/>
          <p:cNvCxnSpPr>
            <a:stCxn id="10" idx="3"/>
            <a:endCxn id="106" idx="1"/>
          </p:cNvCxnSpPr>
          <p:nvPr/>
        </p:nvCxnSpPr>
        <p:spPr>
          <a:xfrm>
            <a:off x="5442244" y="3627040"/>
            <a:ext cx="569916" cy="880659"/>
          </a:xfrm>
          <a:prstGeom prst="straightConnector1">
            <a:avLst/>
          </a:prstGeom>
          <a:ln w="158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Losange 129"/>
          <p:cNvSpPr/>
          <p:nvPr/>
        </p:nvSpPr>
        <p:spPr>
          <a:xfrm>
            <a:off x="7099895" y="2776444"/>
            <a:ext cx="288032" cy="28803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1" name="Connecteur droit avec flèche 130"/>
          <p:cNvCxnSpPr>
            <a:stCxn id="130" idx="2"/>
            <a:endCxn id="111" idx="0"/>
          </p:cNvCxnSpPr>
          <p:nvPr/>
        </p:nvCxnSpPr>
        <p:spPr>
          <a:xfrm>
            <a:off x="7243911" y="3064476"/>
            <a:ext cx="0" cy="454564"/>
          </a:xfrm>
          <a:prstGeom prst="straightConnector1">
            <a:avLst/>
          </a:prstGeom>
          <a:ln w="158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ectangle à coins arrondis 133"/>
          <p:cNvSpPr/>
          <p:nvPr/>
        </p:nvSpPr>
        <p:spPr>
          <a:xfrm>
            <a:off x="5364088" y="2812460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2"/>
                </a:solidFill>
              </a:rPr>
              <a:t>photo</a:t>
            </a:r>
            <a:endParaRPr lang="fr-FR" sz="1400" b="1" dirty="0">
              <a:solidFill>
                <a:schemeClr val="tx2"/>
              </a:solidFill>
            </a:endParaRPr>
          </a:p>
        </p:txBody>
      </p:sp>
      <p:cxnSp>
        <p:nvCxnSpPr>
          <p:cNvPr id="135" name="Connecteur droit avec flèche 134"/>
          <p:cNvCxnSpPr/>
          <p:nvPr/>
        </p:nvCxnSpPr>
        <p:spPr>
          <a:xfrm>
            <a:off x="6804088" y="2920460"/>
            <a:ext cx="295807" cy="0"/>
          </a:xfrm>
          <a:prstGeom prst="straightConnector1">
            <a:avLst/>
          </a:prstGeom>
          <a:ln w="158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Rectangle à coins arrondis 150"/>
          <p:cNvSpPr/>
          <p:nvPr/>
        </p:nvSpPr>
        <p:spPr>
          <a:xfrm>
            <a:off x="7236296" y="1124768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2"/>
                </a:solidFill>
              </a:rPr>
              <a:t>carton</a:t>
            </a:r>
            <a:endParaRPr lang="fr-FR" sz="1400" b="1" dirty="0">
              <a:solidFill>
                <a:schemeClr val="tx2"/>
              </a:solidFill>
            </a:endParaRPr>
          </a:p>
        </p:txBody>
      </p:sp>
      <p:cxnSp>
        <p:nvCxnSpPr>
          <p:cNvPr id="152" name="Connecteur droit avec flèche 151"/>
          <p:cNvCxnSpPr>
            <a:stCxn id="111" idx="3"/>
            <a:endCxn id="151" idx="2"/>
          </p:cNvCxnSpPr>
          <p:nvPr/>
        </p:nvCxnSpPr>
        <p:spPr>
          <a:xfrm flipH="1" flipV="1">
            <a:off x="7956296" y="1340768"/>
            <a:ext cx="7615" cy="2286272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cteur droit avec flèche 154"/>
          <p:cNvCxnSpPr>
            <a:stCxn id="151" idx="1"/>
            <a:endCxn id="4" idx="3"/>
          </p:cNvCxnSpPr>
          <p:nvPr/>
        </p:nvCxnSpPr>
        <p:spPr>
          <a:xfrm flipH="1">
            <a:off x="1979552" y="1232768"/>
            <a:ext cx="5256744" cy="0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Rectangle à coins arrondis 159"/>
          <p:cNvSpPr/>
          <p:nvPr/>
        </p:nvSpPr>
        <p:spPr>
          <a:xfrm>
            <a:off x="5914860" y="656728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err="1" smtClean="0">
                <a:solidFill>
                  <a:schemeClr val="tx2"/>
                </a:solidFill>
              </a:rPr>
              <a:t>pageTemplate</a:t>
            </a:r>
            <a:endParaRPr lang="fr-FR" sz="1400" b="1" dirty="0">
              <a:solidFill>
                <a:schemeClr val="tx2"/>
              </a:solidFill>
            </a:endParaRPr>
          </a:p>
        </p:txBody>
      </p:sp>
      <p:sp>
        <p:nvSpPr>
          <p:cNvPr id="164" name="Losange 163"/>
          <p:cNvSpPr/>
          <p:nvPr/>
        </p:nvSpPr>
        <p:spPr>
          <a:xfrm>
            <a:off x="7812280" y="620712"/>
            <a:ext cx="288032" cy="28803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65" name="Connecteur droit avec flèche 164"/>
          <p:cNvCxnSpPr>
            <a:stCxn id="160" idx="3"/>
            <a:endCxn id="164" idx="1"/>
          </p:cNvCxnSpPr>
          <p:nvPr/>
        </p:nvCxnSpPr>
        <p:spPr>
          <a:xfrm>
            <a:off x="7354860" y="764728"/>
            <a:ext cx="457420" cy="0"/>
          </a:xfrm>
          <a:prstGeom prst="straightConnector1">
            <a:avLst/>
          </a:prstGeom>
          <a:ln w="158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cteur droit avec flèche 167"/>
          <p:cNvCxnSpPr>
            <a:stCxn id="164" idx="2"/>
            <a:endCxn id="151" idx="0"/>
          </p:cNvCxnSpPr>
          <p:nvPr/>
        </p:nvCxnSpPr>
        <p:spPr>
          <a:xfrm>
            <a:off x="7956296" y="908744"/>
            <a:ext cx="0" cy="216024"/>
          </a:xfrm>
          <a:prstGeom prst="straightConnector1">
            <a:avLst/>
          </a:prstGeom>
          <a:ln w="158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Rectangle 171"/>
          <p:cNvSpPr/>
          <p:nvPr/>
        </p:nvSpPr>
        <p:spPr>
          <a:xfrm>
            <a:off x="0" y="-1176"/>
            <a:ext cx="2880240" cy="3698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2"/>
                </a:solidFill>
              </a:rPr>
              <a:t>MELODY</a:t>
            </a:r>
          </a:p>
        </p:txBody>
      </p:sp>
    </p:spTree>
    <p:extLst>
      <p:ext uri="{BB962C8B-B14F-4D97-AF65-F5344CB8AC3E}">
        <p14:creationId xmlns:p14="http://schemas.microsoft.com/office/powerpoint/2010/main" val="257632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539552" y="1124768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err="1">
                <a:solidFill>
                  <a:schemeClr val="tx2"/>
                </a:solidFill>
              </a:rPr>
              <a:t>p</a:t>
            </a:r>
            <a:r>
              <a:rPr lang="fr-FR" sz="1400" b="1" dirty="0" err="1" smtClean="0">
                <a:solidFill>
                  <a:schemeClr val="tx2"/>
                </a:solidFill>
              </a:rPr>
              <a:t>ressTitle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539552" y="2132880"/>
            <a:ext cx="1440000" cy="216000"/>
          </a:xfrm>
          <a:prstGeom prst="round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bg1"/>
                </a:solidFill>
              </a:rPr>
              <a:t>PRODUCT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539552" y="5474213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err="1" smtClean="0">
                <a:solidFill>
                  <a:schemeClr val="tx2"/>
                </a:solidFill>
              </a:rPr>
              <a:t>edition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267744" y="2492896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err="1">
                <a:solidFill>
                  <a:schemeClr val="tx2"/>
                </a:solidFill>
              </a:rPr>
              <a:t>s</a:t>
            </a:r>
            <a:r>
              <a:rPr lang="fr-FR" sz="1400" b="1" dirty="0" err="1" smtClean="0">
                <a:solidFill>
                  <a:schemeClr val="tx2"/>
                </a:solidFill>
              </a:rPr>
              <a:t>ys_parution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267744" y="3519040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err="1" smtClean="0">
                <a:solidFill>
                  <a:schemeClr val="tx2"/>
                </a:solidFill>
              </a:rPr>
              <a:t>parutionLogic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267744" y="5474213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err="1" smtClean="0">
                <a:solidFill>
                  <a:schemeClr val="tx2"/>
                </a:solidFill>
              </a:rPr>
              <a:t>parutionPhysic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7020432" y="3519040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2"/>
                </a:solidFill>
              </a:rPr>
              <a:t>page</a:t>
            </a:r>
            <a:endParaRPr lang="fr-FR" sz="1400" b="1" dirty="0">
              <a:solidFill>
                <a:schemeClr val="tx2"/>
              </a:solidFill>
            </a:endParaRPr>
          </a:p>
        </p:txBody>
      </p:sp>
      <p:cxnSp>
        <p:nvCxnSpPr>
          <p:cNvPr id="11" name="Connecteur droit avec flèche 10"/>
          <p:cNvCxnSpPr>
            <a:stCxn id="5" idx="0"/>
            <a:endCxn id="4" idx="2"/>
          </p:cNvCxnSpPr>
          <p:nvPr/>
        </p:nvCxnSpPr>
        <p:spPr>
          <a:xfrm flipV="1">
            <a:off x="1259552" y="1340768"/>
            <a:ext cx="0" cy="792112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>
            <a:stCxn id="6" idx="0"/>
            <a:endCxn id="5" idx="2"/>
          </p:cNvCxnSpPr>
          <p:nvPr/>
        </p:nvCxnSpPr>
        <p:spPr>
          <a:xfrm flipV="1">
            <a:off x="1259552" y="2348880"/>
            <a:ext cx="0" cy="3125333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>
            <a:stCxn id="9" idx="1"/>
            <a:endCxn id="6" idx="3"/>
          </p:cNvCxnSpPr>
          <p:nvPr/>
        </p:nvCxnSpPr>
        <p:spPr>
          <a:xfrm flipH="1">
            <a:off x="1979552" y="5582213"/>
            <a:ext cx="288192" cy="0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>
            <a:stCxn id="9" idx="0"/>
            <a:endCxn id="8" idx="2"/>
          </p:cNvCxnSpPr>
          <p:nvPr/>
        </p:nvCxnSpPr>
        <p:spPr>
          <a:xfrm flipV="1">
            <a:off x="2987744" y="3735040"/>
            <a:ext cx="0" cy="1739173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>
            <a:stCxn id="8" idx="0"/>
            <a:endCxn id="7" idx="2"/>
          </p:cNvCxnSpPr>
          <p:nvPr/>
        </p:nvCxnSpPr>
        <p:spPr>
          <a:xfrm flipV="1">
            <a:off x="2987744" y="2708896"/>
            <a:ext cx="0" cy="810144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>
            <a:stCxn id="8" idx="1"/>
            <a:endCxn id="5" idx="2"/>
          </p:cNvCxnSpPr>
          <p:nvPr/>
        </p:nvCxnSpPr>
        <p:spPr>
          <a:xfrm flipH="1" flipV="1">
            <a:off x="1259552" y="2348880"/>
            <a:ext cx="1008192" cy="1278160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à coins arrondis 16"/>
          <p:cNvSpPr/>
          <p:nvPr/>
        </p:nvSpPr>
        <p:spPr>
          <a:xfrm>
            <a:off x="3995936" y="2132880"/>
            <a:ext cx="1440000" cy="216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err="1" smtClean="0">
                <a:solidFill>
                  <a:schemeClr val="tx2"/>
                </a:solidFill>
              </a:rPr>
              <a:t>printCategory</a:t>
            </a:r>
            <a:endParaRPr lang="fr-FR" sz="1400" b="1" dirty="0">
              <a:solidFill>
                <a:schemeClr val="tx2"/>
              </a:solidFill>
            </a:endParaRPr>
          </a:p>
        </p:txBody>
      </p:sp>
      <p:cxnSp>
        <p:nvCxnSpPr>
          <p:cNvPr id="19" name="Connecteur droit avec flèche 18"/>
          <p:cNvCxnSpPr>
            <a:stCxn id="17" idx="1"/>
            <a:endCxn id="5" idx="3"/>
          </p:cNvCxnSpPr>
          <p:nvPr/>
        </p:nvCxnSpPr>
        <p:spPr>
          <a:xfrm flipH="1">
            <a:off x="1979552" y="2240880"/>
            <a:ext cx="2016384" cy="0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Losange 20"/>
          <p:cNvSpPr/>
          <p:nvPr/>
        </p:nvSpPr>
        <p:spPr>
          <a:xfrm>
            <a:off x="5148064" y="5445224"/>
            <a:ext cx="288032" cy="28803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2" name="Connecteur droit avec flèche 21"/>
          <p:cNvCxnSpPr>
            <a:stCxn id="10" idx="1"/>
            <a:endCxn id="8" idx="3"/>
          </p:cNvCxnSpPr>
          <p:nvPr/>
        </p:nvCxnSpPr>
        <p:spPr>
          <a:xfrm flipH="1">
            <a:off x="3707744" y="3627040"/>
            <a:ext cx="3312688" cy="0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>
            <a:stCxn id="10" idx="0"/>
            <a:endCxn id="17" idx="2"/>
          </p:cNvCxnSpPr>
          <p:nvPr/>
        </p:nvCxnSpPr>
        <p:spPr>
          <a:xfrm flipH="1" flipV="1">
            <a:off x="4715936" y="2348880"/>
            <a:ext cx="3024496" cy="1170160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>
            <a:stCxn id="50" idx="2"/>
            <a:endCxn id="21" idx="0"/>
          </p:cNvCxnSpPr>
          <p:nvPr/>
        </p:nvCxnSpPr>
        <p:spPr>
          <a:xfrm>
            <a:off x="5292000" y="4941168"/>
            <a:ext cx="80" cy="504056"/>
          </a:xfrm>
          <a:prstGeom prst="straightConnector1">
            <a:avLst/>
          </a:prstGeom>
          <a:ln w="158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>
            <a:stCxn id="9" idx="3"/>
            <a:endCxn id="21" idx="1"/>
          </p:cNvCxnSpPr>
          <p:nvPr/>
        </p:nvCxnSpPr>
        <p:spPr>
          <a:xfrm>
            <a:off x="3707744" y="5582213"/>
            <a:ext cx="1440320" cy="7027"/>
          </a:xfrm>
          <a:prstGeom prst="straightConnector1">
            <a:avLst/>
          </a:prstGeom>
          <a:ln w="158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0" y="-1176"/>
            <a:ext cx="2880240" cy="3698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2"/>
                </a:solidFill>
              </a:rPr>
              <a:t>TVMAG</a:t>
            </a:r>
          </a:p>
        </p:txBody>
      </p:sp>
      <p:sp>
        <p:nvSpPr>
          <p:cNvPr id="50" name="Rectangle à coins arrondis 49"/>
          <p:cNvSpPr/>
          <p:nvPr/>
        </p:nvSpPr>
        <p:spPr>
          <a:xfrm>
            <a:off x="4572000" y="4725168"/>
            <a:ext cx="1440000" cy="216000"/>
          </a:xfrm>
          <a:prstGeom prst="round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bg1"/>
                </a:solidFill>
              </a:rPr>
              <a:t>CAHIER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52" name="Losange 51"/>
          <p:cNvSpPr/>
          <p:nvPr/>
        </p:nvSpPr>
        <p:spPr>
          <a:xfrm>
            <a:off x="7596416" y="4545105"/>
            <a:ext cx="288032" cy="28803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3" name="Connecteur droit avec flèche 52"/>
          <p:cNvCxnSpPr>
            <a:stCxn id="10" idx="2"/>
            <a:endCxn id="52" idx="0"/>
          </p:cNvCxnSpPr>
          <p:nvPr/>
        </p:nvCxnSpPr>
        <p:spPr>
          <a:xfrm>
            <a:off x="7740432" y="3735040"/>
            <a:ext cx="0" cy="810065"/>
          </a:xfrm>
          <a:prstGeom prst="straightConnector1">
            <a:avLst/>
          </a:prstGeom>
          <a:ln w="158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/>
          <p:cNvCxnSpPr>
            <a:stCxn id="52" idx="2"/>
            <a:endCxn id="50" idx="3"/>
          </p:cNvCxnSpPr>
          <p:nvPr/>
        </p:nvCxnSpPr>
        <p:spPr>
          <a:xfrm flipH="1">
            <a:off x="6012000" y="4833137"/>
            <a:ext cx="1728432" cy="31"/>
          </a:xfrm>
          <a:prstGeom prst="straightConnector1">
            <a:avLst/>
          </a:prstGeom>
          <a:ln w="15875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ZoneTexte 62"/>
          <p:cNvSpPr txBox="1"/>
          <p:nvPr/>
        </p:nvSpPr>
        <p:spPr>
          <a:xfrm>
            <a:off x="7870351" y="4411618"/>
            <a:ext cx="896399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b="1" u="sng" dirty="0" err="1" smtClean="0"/>
              <a:t>cahier_page</a:t>
            </a:r>
            <a:endParaRPr lang="fr-FR" sz="1100" b="1" u="sng" dirty="0" smtClean="0"/>
          </a:p>
          <a:p>
            <a:r>
              <a:rPr lang="fr-FR" sz="1100" dirty="0" err="1" smtClean="0"/>
              <a:t>pageId</a:t>
            </a:r>
            <a:endParaRPr lang="fr-FR" sz="1100" dirty="0" smtClean="0"/>
          </a:p>
          <a:p>
            <a:r>
              <a:rPr lang="fr-FR" sz="1100" dirty="0" err="1" smtClean="0"/>
              <a:t>cahierId</a:t>
            </a:r>
            <a:endParaRPr lang="fr-FR" sz="1100" dirty="0" smtClean="0"/>
          </a:p>
          <a:p>
            <a:r>
              <a:rPr lang="fr-FR" sz="1100" dirty="0" smtClean="0"/>
              <a:t>master</a:t>
            </a:r>
          </a:p>
          <a:p>
            <a:r>
              <a:rPr lang="fr-FR" sz="1100" dirty="0" smtClean="0"/>
              <a:t>position</a:t>
            </a:r>
            <a:endParaRPr lang="fr-FR" sz="1100" dirty="0"/>
          </a:p>
        </p:txBody>
      </p:sp>
      <p:sp>
        <p:nvSpPr>
          <p:cNvPr id="64" name="ZoneTexte 63"/>
          <p:cNvSpPr txBox="1"/>
          <p:nvPr/>
        </p:nvSpPr>
        <p:spPr>
          <a:xfrm>
            <a:off x="5422216" y="4941168"/>
            <a:ext cx="2246128" cy="18697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b="1" u="sng" dirty="0" err="1" smtClean="0"/>
              <a:t>parutionPhysic_cahier</a:t>
            </a:r>
            <a:endParaRPr lang="fr-FR" sz="1050" b="1" u="sng" dirty="0"/>
          </a:p>
          <a:p>
            <a:r>
              <a:rPr lang="fr-FR" sz="1050" dirty="0" err="1" smtClean="0"/>
              <a:t>physId</a:t>
            </a:r>
            <a:endParaRPr lang="fr-FR" sz="1050" dirty="0" smtClean="0"/>
          </a:p>
          <a:p>
            <a:r>
              <a:rPr lang="fr-FR" sz="1050" dirty="0" err="1" smtClean="0"/>
              <a:t>cahierId</a:t>
            </a:r>
            <a:endParaRPr lang="fr-FR" sz="1050" dirty="0" smtClean="0"/>
          </a:p>
          <a:p>
            <a:r>
              <a:rPr lang="fr-FR" sz="1050" dirty="0" err="1" smtClean="0"/>
              <a:t>parentId</a:t>
            </a:r>
            <a:r>
              <a:rPr lang="fr-FR" sz="1050" dirty="0" smtClean="0"/>
              <a:t> (</a:t>
            </a:r>
            <a:r>
              <a:rPr lang="fr-FR" sz="1050" dirty="0" err="1" smtClean="0"/>
              <a:t>nullable</a:t>
            </a:r>
            <a:r>
              <a:rPr lang="fr-FR" sz="1050" dirty="0" smtClean="0"/>
              <a:t>)</a:t>
            </a:r>
          </a:p>
          <a:p>
            <a:r>
              <a:rPr lang="fr-FR" sz="1050" dirty="0" smtClean="0"/>
              <a:t>master</a:t>
            </a:r>
          </a:p>
          <a:p>
            <a:r>
              <a:rPr lang="fr-FR" sz="1050" dirty="0" smtClean="0"/>
              <a:t>position </a:t>
            </a:r>
            <a:r>
              <a:rPr lang="fr-FR" sz="1050" dirty="0" smtClean="0"/>
              <a:t>	</a:t>
            </a:r>
          </a:p>
          <a:p>
            <a:r>
              <a:rPr lang="fr-FR" sz="1050" dirty="0"/>
              <a:t>	</a:t>
            </a:r>
            <a:r>
              <a:rPr lang="fr-FR" sz="1050" dirty="0" smtClean="0"/>
              <a:t>[</a:t>
            </a:r>
          </a:p>
          <a:p>
            <a:r>
              <a:rPr lang="fr-FR" sz="1050" dirty="0"/>
              <a:t>	</a:t>
            </a:r>
            <a:r>
              <a:rPr lang="fr-FR" sz="1050" dirty="0" smtClean="0"/>
              <a:t>-2 : encarté</a:t>
            </a:r>
          </a:p>
          <a:p>
            <a:r>
              <a:rPr lang="fr-FR" sz="1050" dirty="0"/>
              <a:t>	</a:t>
            </a:r>
            <a:r>
              <a:rPr lang="fr-FR" sz="1050" dirty="0" smtClean="0"/>
              <a:t>-1 : continu après</a:t>
            </a:r>
          </a:p>
          <a:p>
            <a:r>
              <a:rPr lang="fr-FR" sz="1050" dirty="0"/>
              <a:t>	</a:t>
            </a:r>
            <a:r>
              <a:rPr lang="fr-FR" sz="1050" dirty="0" smtClean="0"/>
              <a:t>N : position insertion</a:t>
            </a:r>
          </a:p>
          <a:p>
            <a:r>
              <a:rPr lang="fr-FR" sz="1050" dirty="0"/>
              <a:t>	</a:t>
            </a:r>
            <a:r>
              <a:rPr lang="fr-FR" sz="1050" dirty="0" smtClean="0"/>
              <a:t>]</a:t>
            </a:r>
          </a:p>
        </p:txBody>
      </p:sp>
      <p:cxnSp>
        <p:nvCxnSpPr>
          <p:cNvPr id="29" name="Connecteur droit avec flèche 28"/>
          <p:cNvCxnSpPr>
            <a:stCxn id="50" idx="0"/>
            <a:endCxn id="8" idx="2"/>
          </p:cNvCxnSpPr>
          <p:nvPr/>
        </p:nvCxnSpPr>
        <p:spPr>
          <a:xfrm flipH="1" flipV="1">
            <a:off x="2987744" y="3735040"/>
            <a:ext cx="2304256" cy="990128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306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40</Words>
  <Application>Microsoft Office PowerPoint</Application>
  <PresentationFormat>Affichage à l'écran (4:3)</PresentationFormat>
  <Paragraphs>42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Tn</dc:creator>
  <cp:lastModifiedBy>Tn</cp:lastModifiedBy>
  <cp:revision>29</cp:revision>
  <cp:lastPrinted>2015-10-20T09:14:58Z</cp:lastPrinted>
  <dcterms:created xsi:type="dcterms:W3CDTF">2014-08-08T08:17:13Z</dcterms:created>
  <dcterms:modified xsi:type="dcterms:W3CDTF">2015-10-20T11:29:15Z</dcterms:modified>
</cp:coreProperties>
</file>