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2" d="100"/>
          <a:sy n="122" d="100"/>
        </p:scale>
        <p:origin x="-136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FC-7D70-4CA6-9982-EC977A2727DC}" type="datetimeFigureOut">
              <a:rPr lang="fr-FR" smtClean="0"/>
              <a:t>04/03/2015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905-1BA6-4E59-9851-F301909BCC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703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FC-7D70-4CA6-9982-EC977A2727DC}" type="datetimeFigureOut">
              <a:rPr lang="fr-FR" smtClean="0"/>
              <a:t>04/03/2015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905-1BA6-4E59-9851-F301909BCC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2820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FC-7D70-4CA6-9982-EC977A2727DC}" type="datetimeFigureOut">
              <a:rPr lang="fr-FR" smtClean="0"/>
              <a:t>04/03/2015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905-1BA6-4E59-9851-F301909BCC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370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FC-7D70-4CA6-9982-EC977A2727DC}" type="datetimeFigureOut">
              <a:rPr lang="fr-FR" smtClean="0"/>
              <a:t>04/03/2015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905-1BA6-4E59-9851-F301909BCC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314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FC-7D70-4CA6-9982-EC977A2727DC}" type="datetimeFigureOut">
              <a:rPr lang="fr-FR" smtClean="0"/>
              <a:t>04/03/2015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905-1BA6-4E59-9851-F301909BCC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1072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FC-7D70-4CA6-9982-EC977A2727DC}" type="datetimeFigureOut">
              <a:rPr lang="fr-FR" smtClean="0"/>
              <a:t>04/03/2015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905-1BA6-4E59-9851-F301909BCC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4014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FC-7D70-4CA6-9982-EC977A2727DC}" type="datetimeFigureOut">
              <a:rPr lang="fr-FR" smtClean="0"/>
              <a:t>04/03/2015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905-1BA6-4E59-9851-F301909BCC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869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FC-7D70-4CA6-9982-EC977A2727DC}" type="datetimeFigureOut">
              <a:rPr lang="fr-FR" smtClean="0"/>
              <a:t>04/03/2015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905-1BA6-4E59-9851-F301909BCC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296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FC-7D70-4CA6-9982-EC977A2727DC}" type="datetimeFigureOut">
              <a:rPr lang="fr-FR" smtClean="0"/>
              <a:t>04/03/2015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905-1BA6-4E59-9851-F301909BCC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0905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FC-7D70-4CA6-9982-EC977A2727DC}" type="datetimeFigureOut">
              <a:rPr lang="fr-FR" smtClean="0"/>
              <a:t>04/03/2015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905-1BA6-4E59-9851-F301909BCC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4495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FC-7D70-4CA6-9982-EC977A2727DC}" type="datetimeFigureOut">
              <a:rPr lang="fr-FR" smtClean="0"/>
              <a:t>04/03/2015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905-1BA6-4E59-9851-F301909BCC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65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B09FC-7D70-4CA6-9982-EC977A2727DC}" type="datetimeFigureOut">
              <a:rPr lang="fr-FR" smtClean="0"/>
              <a:t>04/03/2015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FE905-1BA6-4E59-9851-F301909BCC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989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5656065" y="2132856"/>
            <a:ext cx="1914525" cy="342900"/>
          </a:xfrm>
          <a:prstGeom prst="roundRect">
            <a:avLst/>
          </a:prstGeom>
          <a:solidFill>
            <a:srgbClr val="A61B1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 smtClean="0">
                <a:ea typeface="Calibri"/>
                <a:cs typeface="Times New Roman"/>
              </a:rPr>
              <a:t>RELECTURE PAO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13" name="Arrondir un rectangle à un seul coin 12"/>
          <p:cNvSpPr/>
          <p:nvPr/>
        </p:nvSpPr>
        <p:spPr>
          <a:xfrm>
            <a:off x="251520" y="260648"/>
            <a:ext cx="1944216" cy="400450"/>
          </a:xfrm>
          <a:prstGeom prst="round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PAGE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2123728" y="974981"/>
            <a:ext cx="1914525" cy="342900"/>
          </a:xfrm>
          <a:prstGeom prst="roundRect">
            <a:avLst/>
          </a:prstGeom>
          <a:solidFill>
            <a:srgbClr val="62B0B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 smtClean="0">
                <a:effectLst/>
                <a:ea typeface="Calibri"/>
                <a:cs typeface="Times New Roman"/>
              </a:rPr>
              <a:t>OUVERTE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cxnSp>
        <p:nvCxnSpPr>
          <p:cNvPr id="16" name="Connecteur droit avec flèche 15"/>
          <p:cNvCxnSpPr>
            <a:stCxn id="15" idx="3"/>
            <a:endCxn id="4" idx="0"/>
          </p:cNvCxnSpPr>
          <p:nvPr/>
        </p:nvCxnSpPr>
        <p:spPr>
          <a:xfrm>
            <a:off x="4038253" y="1146431"/>
            <a:ext cx="2575075" cy="98642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6704403" y="980728"/>
            <a:ext cx="14284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u="sng" dirty="0" smtClean="0">
                <a:solidFill>
                  <a:srgbClr val="4A7EBB"/>
                </a:solidFill>
              </a:rPr>
              <a:t>Proposer Maquette</a:t>
            </a:r>
          </a:p>
          <a:p>
            <a:pPr algn="ctr"/>
            <a:r>
              <a:rPr lang="fr-FR" sz="1000" dirty="0" smtClean="0"/>
              <a:t>Par PAO dans </a:t>
            </a:r>
            <a:r>
              <a:rPr lang="fr-FR" sz="1000" dirty="0" err="1" smtClean="0"/>
              <a:t>Indesign</a:t>
            </a:r>
            <a:endParaRPr lang="fr-FR" sz="1000" dirty="0" smtClean="0"/>
          </a:p>
        </p:txBody>
      </p:sp>
      <p:sp>
        <p:nvSpPr>
          <p:cNvPr id="21" name="Rectangle à coins arrondis 20"/>
          <p:cNvSpPr/>
          <p:nvPr/>
        </p:nvSpPr>
        <p:spPr>
          <a:xfrm>
            <a:off x="2123728" y="5545406"/>
            <a:ext cx="1914525" cy="342900"/>
          </a:xfrm>
          <a:prstGeom prst="roundRect">
            <a:avLst/>
          </a:prstGeom>
          <a:solidFill>
            <a:srgbClr val="F2610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 smtClean="0">
                <a:effectLst/>
                <a:ea typeface="Calibri"/>
                <a:cs typeface="Times New Roman"/>
              </a:rPr>
              <a:t>RELECTURE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5656066" y="3933056"/>
            <a:ext cx="1914525" cy="342900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  <a:t>MAQUETTEE</a:t>
            </a:r>
            <a:endParaRPr lang="fr-FR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6578566" y="2700361"/>
            <a:ext cx="16658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u="sng" dirty="0" smtClean="0">
                <a:solidFill>
                  <a:srgbClr val="4A7EBB"/>
                </a:solidFill>
              </a:rPr>
              <a:t>Valider Maquette</a:t>
            </a:r>
          </a:p>
          <a:p>
            <a:pPr algn="ctr"/>
            <a:r>
              <a:rPr lang="fr-FR" sz="1000" dirty="0" smtClean="0"/>
              <a:t>Par Rédac Chef dans Melody</a:t>
            </a:r>
          </a:p>
        </p:txBody>
      </p:sp>
      <p:cxnSp>
        <p:nvCxnSpPr>
          <p:cNvPr id="46" name="Connecteur droit avec flèche 45"/>
          <p:cNvCxnSpPr>
            <a:stCxn id="4" idx="2"/>
            <a:endCxn id="24" idx="0"/>
          </p:cNvCxnSpPr>
          <p:nvPr/>
        </p:nvCxnSpPr>
        <p:spPr>
          <a:xfrm>
            <a:off x="6613328" y="2475756"/>
            <a:ext cx="1" cy="1457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ZoneTexte 59"/>
          <p:cNvSpPr txBox="1"/>
          <p:nvPr/>
        </p:nvSpPr>
        <p:spPr>
          <a:xfrm>
            <a:off x="2413435" y="5888305"/>
            <a:ext cx="13351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00B050"/>
                </a:solidFill>
              </a:rPr>
              <a:t>{Candidat au BAT}</a:t>
            </a:r>
            <a:endParaRPr lang="fr-FR" sz="1000" b="1" dirty="0" smtClean="0">
              <a:solidFill>
                <a:srgbClr val="00B050"/>
              </a:solidFill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6592866" y="1285540"/>
            <a:ext cx="1651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50000"/>
                  </a:schemeClr>
                </a:solidFill>
              </a:rPr>
              <a:t>{Push Photos </a:t>
            </a:r>
            <a:r>
              <a:rPr lang="fr-FR" sz="1200" b="1" dirty="0" err="1" smtClean="0">
                <a:solidFill>
                  <a:schemeClr val="bg2">
                    <a:lumMod val="50000"/>
                  </a:schemeClr>
                </a:solidFill>
              </a:rPr>
              <a:t>Indesign</a:t>
            </a:r>
            <a:r>
              <a:rPr lang="fr-FR" sz="1200" b="1" dirty="0">
                <a:solidFill>
                  <a:schemeClr val="bg2">
                    <a:lumMod val="50000"/>
                  </a:schemeClr>
                </a:solidFill>
              </a:rPr>
              <a:t>}</a:t>
            </a:r>
            <a:endParaRPr lang="fr-FR" sz="1000" b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37" name="Connecteur droit avec flèche 15"/>
          <p:cNvCxnSpPr>
            <a:stCxn id="24" idx="2"/>
            <a:endCxn id="21" idx="3"/>
          </p:cNvCxnSpPr>
          <p:nvPr/>
        </p:nvCxnSpPr>
        <p:spPr>
          <a:xfrm rot="5400000">
            <a:off x="4605341" y="3708868"/>
            <a:ext cx="1440900" cy="257507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avec flèche 15"/>
          <p:cNvCxnSpPr>
            <a:stCxn id="4" idx="1"/>
          </p:cNvCxnSpPr>
          <p:nvPr/>
        </p:nvCxnSpPr>
        <p:spPr>
          <a:xfrm rot="10800000">
            <a:off x="3851921" y="1317882"/>
            <a:ext cx="1804145" cy="986425"/>
          </a:xfrm>
          <a:prstGeom prst="bentConnector3">
            <a:avLst>
              <a:gd name="adj1" fmla="val 10021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ZoneTexte 74"/>
          <p:cNvSpPr txBox="1"/>
          <p:nvPr/>
        </p:nvSpPr>
        <p:spPr>
          <a:xfrm>
            <a:off x="3735225" y="2276872"/>
            <a:ext cx="16658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u="sng" dirty="0" smtClean="0">
                <a:solidFill>
                  <a:srgbClr val="4A7EBB"/>
                </a:solidFill>
              </a:rPr>
              <a:t>Retour Maquette</a:t>
            </a:r>
          </a:p>
          <a:p>
            <a:pPr algn="ctr"/>
            <a:r>
              <a:rPr lang="fr-FR" sz="1000" dirty="0" smtClean="0"/>
              <a:t>Par Rédac Chef dans Melody</a:t>
            </a:r>
          </a:p>
        </p:txBody>
      </p:sp>
      <p:sp>
        <p:nvSpPr>
          <p:cNvPr id="81" name="ZoneTexte 80"/>
          <p:cNvSpPr txBox="1"/>
          <p:nvPr/>
        </p:nvSpPr>
        <p:spPr>
          <a:xfrm>
            <a:off x="6790996" y="4590241"/>
            <a:ext cx="124098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u="sng" dirty="0" smtClean="0">
                <a:solidFill>
                  <a:srgbClr val="4A7EBB"/>
                </a:solidFill>
              </a:rPr>
              <a:t>Pour Relecture 2</a:t>
            </a:r>
          </a:p>
          <a:p>
            <a:pPr algn="ctr"/>
            <a:r>
              <a:rPr lang="fr-FR" sz="1000" dirty="0" smtClean="0"/>
              <a:t>Dans Melody</a:t>
            </a:r>
          </a:p>
        </p:txBody>
      </p:sp>
    </p:spTree>
    <p:extLst>
      <p:ext uri="{BB962C8B-B14F-4D97-AF65-F5344CB8AC3E}">
        <p14:creationId xmlns:p14="http://schemas.microsoft.com/office/powerpoint/2010/main" val="27101676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41</Words>
  <Application>Microsoft Office PowerPoint</Application>
  <PresentationFormat>Affichage à l'écran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Tn</dc:creator>
  <cp:lastModifiedBy>Bdp</cp:lastModifiedBy>
  <cp:revision>11</cp:revision>
  <cp:lastPrinted>2015-02-27T10:29:16Z</cp:lastPrinted>
  <dcterms:created xsi:type="dcterms:W3CDTF">2015-02-24T16:06:11Z</dcterms:created>
  <dcterms:modified xsi:type="dcterms:W3CDTF">2015-03-04T11:47:13Z</dcterms:modified>
</cp:coreProperties>
</file>