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70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82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7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31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07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01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86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96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9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49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65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B09FC-7D70-4CA6-9982-EC977A2727DC}" type="datetimeFigureOut">
              <a:rPr lang="fr-FR" smtClean="0"/>
              <a:t>05/05/2015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E905-1BA6-4E59-9851-F301909BC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8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656065" y="2132856"/>
            <a:ext cx="1914525" cy="342900"/>
          </a:xfrm>
          <a:prstGeom prst="roundRect">
            <a:avLst/>
          </a:prstGeom>
          <a:solidFill>
            <a:srgbClr val="A61B1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a typeface="Calibri"/>
                <a:cs typeface="Times New Roman"/>
              </a:rPr>
              <a:t>PRE MAQUETTEE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Arrondir un rectangle à un seul coin 12"/>
          <p:cNvSpPr/>
          <p:nvPr/>
        </p:nvSpPr>
        <p:spPr>
          <a:xfrm>
            <a:off x="251520" y="260648"/>
            <a:ext cx="1944216" cy="400450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PAGE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123728" y="974981"/>
            <a:ext cx="1914525" cy="342900"/>
          </a:xfrm>
          <a:prstGeom prst="roundRect">
            <a:avLst/>
          </a:prstGeom>
          <a:solidFill>
            <a:srgbClr val="62B0B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OUVERTE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6" name="Connecteur droit avec flèche 15"/>
          <p:cNvCxnSpPr>
            <a:stCxn id="15" idx="3"/>
            <a:endCxn id="4" idx="0"/>
          </p:cNvCxnSpPr>
          <p:nvPr/>
        </p:nvCxnSpPr>
        <p:spPr>
          <a:xfrm>
            <a:off x="4038253" y="1146431"/>
            <a:ext cx="2575075" cy="9864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704403" y="980728"/>
            <a:ext cx="1428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Proposer Maquette</a:t>
            </a:r>
          </a:p>
          <a:p>
            <a:pPr algn="ctr"/>
            <a:r>
              <a:rPr lang="fr-FR" sz="1000" b="1" dirty="0" smtClean="0"/>
              <a:t>Par DA dans </a:t>
            </a:r>
            <a:r>
              <a:rPr lang="fr-FR" sz="1000" b="1" dirty="0" err="1" smtClean="0"/>
              <a:t>Indesign</a:t>
            </a:r>
            <a:endParaRPr lang="fr-FR" sz="1000" b="1" dirty="0" smtClean="0"/>
          </a:p>
        </p:txBody>
      </p:sp>
      <p:sp>
        <p:nvSpPr>
          <p:cNvPr id="21" name="Rectangle à coins arrondis 20"/>
          <p:cNvSpPr/>
          <p:nvPr/>
        </p:nvSpPr>
        <p:spPr>
          <a:xfrm>
            <a:off x="3923928" y="5545406"/>
            <a:ext cx="1914525" cy="342900"/>
          </a:xfrm>
          <a:prstGeom prst="roundRect">
            <a:avLst/>
          </a:prstGeom>
          <a:solidFill>
            <a:srgbClr val="F2610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RELECTURE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5656066" y="3933056"/>
            <a:ext cx="1914525" cy="342900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MAQUETTEE</a:t>
            </a:r>
            <a:endParaRPr lang="fr-F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760668" y="2700361"/>
            <a:ext cx="13016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Valider Maquette</a:t>
            </a:r>
          </a:p>
          <a:p>
            <a:pPr algn="ctr"/>
            <a:r>
              <a:rPr lang="fr-FR" sz="1000" b="1" dirty="0" smtClean="0"/>
              <a:t>Par DA dans Melody</a:t>
            </a:r>
          </a:p>
        </p:txBody>
      </p:sp>
      <p:cxnSp>
        <p:nvCxnSpPr>
          <p:cNvPr id="46" name="Connecteur droit avec flèche 45"/>
          <p:cNvCxnSpPr>
            <a:stCxn id="4" idx="2"/>
            <a:endCxn id="24" idx="0"/>
          </p:cNvCxnSpPr>
          <p:nvPr/>
        </p:nvCxnSpPr>
        <p:spPr>
          <a:xfrm>
            <a:off x="6613328" y="2475756"/>
            <a:ext cx="1" cy="14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6592866" y="1285540"/>
            <a:ext cx="1651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2">
                    <a:lumMod val="50000"/>
                  </a:schemeClr>
                </a:solidFill>
              </a:rPr>
              <a:t>{Push Photos </a:t>
            </a:r>
            <a:r>
              <a:rPr lang="fr-FR" sz="1200" b="1" dirty="0" err="1" smtClean="0">
                <a:solidFill>
                  <a:schemeClr val="bg2">
                    <a:lumMod val="50000"/>
                  </a:schemeClr>
                </a:solidFill>
              </a:rPr>
              <a:t>Indesign</a:t>
            </a:r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}</a:t>
            </a:r>
            <a:endParaRPr lang="fr-FR" sz="10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7" name="Connecteur droit avec flèche 15"/>
          <p:cNvCxnSpPr>
            <a:stCxn id="24" idx="2"/>
            <a:endCxn id="21" idx="3"/>
          </p:cNvCxnSpPr>
          <p:nvPr/>
        </p:nvCxnSpPr>
        <p:spPr>
          <a:xfrm rot="5400000">
            <a:off x="5505441" y="4608968"/>
            <a:ext cx="1440900" cy="7748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15"/>
          <p:cNvCxnSpPr>
            <a:stCxn id="4" idx="1"/>
          </p:cNvCxnSpPr>
          <p:nvPr/>
        </p:nvCxnSpPr>
        <p:spPr>
          <a:xfrm rot="10800000">
            <a:off x="3851921" y="1317882"/>
            <a:ext cx="1804145" cy="986425"/>
          </a:xfrm>
          <a:prstGeom prst="bentConnector3">
            <a:avLst>
              <a:gd name="adj1" fmla="val 1002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925886" y="2276872"/>
            <a:ext cx="1284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Retour Maquette</a:t>
            </a:r>
          </a:p>
          <a:p>
            <a:pPr algn="ctr"/>
            <a:r>
              <a:rPr lang="fr-FR" sz="1000" b="1" dirty="0" smtClean="0"/>
              <a:t>Par DA dans Melody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6613833" y="4590241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Pour Relecture 2</a:t>
            </a:r>
          </a:p>
          <a:p>
            <a:pPr algn="ctr"/>
            <a:r>
              <a:rPr lang="fr-FR" sz="1000" b="1" dirty="0" smtClean="0"/>
              <a:t>Par SR / SGR dans  Melody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54213" y="3717612"/>
            <a:ext cx="13388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Pour BAT</a:t>
            </a:r>
          </a:p>
          <a:p>
            <a:pPr algn="ctr"/>
            <a:r>
              <a:rPr lang="fr-FR" sz="1000" b="1" dirty="0" smtClean="0"/>
              <a:t>Par RCT dans  Melody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09203" y="4237047"/>
            <a:ext cx="1914525" cy="342900"/>
          </a:xfrm>
          <a:prstGeom prst="round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RELUE</a:t>
            </a:r>
            <a:endParaRPr lang="fr-F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3" name="Connecteur en angle 2"/>
          <p:cNvCxnSpPr>
            <a:stCxn id="21" idx="1"/>
            <a:endCxn id="19" idx="2"/>
          </p:cNvCxnSpPr>
          <p:nvPr/>
        </p:nvCxnSpPr>
        <p:spPr>
          <a:xfrm rot="10800000">
            <a:off x="1166466" y="4579948"/>
            <a:ext cx="2757462" cy="1136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223628" y="5182244"/>
            <a:ext cx="24842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4A7EBB"/>
                </a:solidFill>
              </a:rPr>
              <a:t>Valider</a:t>
            </a:r>
          </a:p>
          <a:p>
            <a:pPr algn="ctr"/>
            <a:r>
              <a:rPr lang="fr-FR" sz="1000" b="1" dirty="0" smtClean="0"/>
              <a:t>Par SR / SGR dans  </a:t>
            </a:r>
            <a:r>
              <a:rPr lang="fr-FR" sz="1000" b="1" dirty="0" smtClean="0"/>
              <a:t>Melody ou </a:t>
            </a:r>
            <a:r>
              <a:rPr lang="fr-FR" sz="1000" b="1" dirty="0" err="1" smtClean="0"/>
              <a:t>Indesign</a:t>
            </a:r>
            <a:endParaRPr lang="fr-FR" sz="1000" b="1" dirty="0" smtClean="0"/>
          </a:p>
        </p:txBody>
      </p:sp>
    </p:spTree>
    <p:extLst>
      <p:ext uri="{BB962C8B-B14F-4D97-AF65-F5344CB8AC3E}">
        <p14:creationId xmlns:p14="http://schemas.microsoft.com/office/powerpoint/2010/main" val="27101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54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Tn</dc:creator>
  <cp:lastModifiedBy>Sebastien</cp:lastModifiedBy>
  <cp:revision>14</cp:revision>
  <cp:lastPrinted>2015-02-27T10:29:16Z</cp:lastPrinted>
  <dcterms:created xsi:type="dcterms:W3CDTF">2015-02-24T16:06:11Z</dcterms:created>
  <dcterms:modified xsi:type="dcterms:W3CDTF">2015-05-05T13:38:11Z</dcterms:modified>
</cp:coreProperties>
</file>