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B0B6"/>
    <a:srgbClr val="E0E000"/>
    <a:srgbClr val="8036C9"/>
    <a:srgbClr val="7C7F7F"/>
    <a:srgbClr val="4791FF"/>
    <a:srgbClr val="A61B17"/>
    <a:srgbClr val="6666FF"/>
    <a:srgbClr val="F26101"/>
    <a:srgbClr val="CAA1FF"/>
    <a:srgbClr val="1BA6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0795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532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362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7359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6139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9376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94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5382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993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5923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923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3226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5652120" cy="908618"/>
          </a:xfrm>
        </p:spPr>
        <p:txBody>
          <a:bodyPr>
            <a:noAutofit/>
          </a:bodyPr>
          <a:lstStyle/>
          <a:p>
            <a:r>
              <a:rPr lang="fr-FR" sz="6000" dirty="0" smtClean="0"/>
              <a:t>Article</a:t>
            </a:r>
            <a:endParaRPr lang="fr-FR" sz="6000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5868144" y="2168912"/>
            <a:ext cx="1908000" cy="432000"/>
          </a:xfrm>
          <a:prstGeom prst="roundRect">
            <a:avLst/>
          </a:prstGeom>
          <a:solidFill>
            <a:srgbClr val="A61B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RÉDACTION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359744" y="2168912"/>
            <a:ext cx="1908000" cy="432000"/>
          </a:xfrm>
          <a:prstGeom prst="roundRect">
            <a:avLst/>
          </a:prstGeom>
          <a:solidFill>
            <a:srgbClr val="4791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PROPOSITION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843809" y="4077072"/>
            <a:ext cx="1908000" cy="432000"/>
          </a:xfrm>
          <a:prstGeom prst="roundRect">
            <a:avLst/>
          </a:prstGeom>
          <a:solidFill>
            <a:srgbClr val="F2610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RELECTURE</a:t>
            </a:r>
            <a:endParaRPr lang="fr-FR" sz="1600" b="1" dirty="0">
              <a:solidFill>
                <a:schemeClr val="tx1"/>
              </a:solidFill>
            </a:endParaRPr>
          </a:p>
        </p:txBody>
      </p:sp>
      <p:cxnSp>
        <p:nvCxnSpPr>
          <p:cNvPr id="15" name="Connecteur droit avec flèche 14"/>
          <p:cNvCxnSpPr>
            <a:stCxn id="6" idx="1"/>
            <a:endCxn id="23" idx="3"/>
          </p:cNvCxnSpPr>
          <p:nvPr/>
        </p:nvCxnSpPr>
        <p:spPr>
          <a:xfrm flipH="1" flipV="1">
            <a:off x="4517808" y="2384904"/>
            <a:ext cx="1350336" cy="8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>
            <a:stCxn id="6" idx="1"/>
            <a:endCxn id="24" idx="3"/>
          </p:cNvCxnSpPr>
          <p:nvPr/>
        </p:nvCxnSpPr>
        <p:spPr>
          <a:xfrm flipH="1">
            <a:off x="4552575" y="2384912"/>
            <a:ext cx="1315569" cy="936112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23" idx="1"/>
            <a:endCxn id="12" idx="3"/>
          </p:cNvCxnSpPr>
          <p:nvPr/>
        </p:nvCxnSpPr>
        <p:spPr>
          <a:xfrm flipH="1">
            <a:off x="2267744" y="2384904"/>
            <a:ext cx="810064" cy="8"/>
          </a:xfrm>
          <a:prstGeom prst="straightConnector1">
            <a:avLst/>
          </a:prstGeom>
          <a:ln w="25400" cmpd="sng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à coins arrondis 20"/>
          <p:cNvSpPr/>
          <p:nvPr/>
        </p:nvSpPr>
        <p:spPr>
          <a:xfrm>
            <a:off x="2843808" y="6093296"/>
            <a:ext cx="1908000" cy="432048"/>
          </a:xfrm>
          <a:prstGeom prst="roundRect">
            <a:avLst/>
          </a:prstGeom>
          <a:solidFill>
            <a:srgbClr val="1BA6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VALIDÉ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077808" y="2204904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Proposer</a:t>
            </a:r>
            <a:endParaRPr lang="fr-FR" sz="1200" b="1" dirty="0"/>
          </a:p>
        </p:txBody>
      </p:sp>
      <p:sp>
        <p:nvSpPr>
          <p:cNvPr id="24" name="Rectangle 23"/>
          <p:cNvSpPr/>
          <p:nvPr/>
        </p:nvSpPr>
        <p:spPr>
          <a:xfrm>
            <a:off x="3043042" y="3141024"/>
            <a:ext cx="1509533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Pour Relecture</a:t>
            </a:r>
            <a:endParaRPr lang="fr-FR" sz="1200" b="1" dirty="0"/>
          </a:p>
        </p:txBody>
      </p:sp>
      <p:cxnSp>
        <p:nvCxnSpPr>
          <p:cNvPr id="26" name="Connecteur droit avec flèche 25"/>
          <p:cNvCxnSpPr>
            <a:stCxn id="12" idx="2"/>
            <a:endCxn id="24" idx="1"/>
          </p:cNvCxnSpPr>
          <p:nvPr/>
        </p:nvCxnSpPr>
        <p:spPr>
          <a:xfrm>
            <a:off x="1313744" y="2600912"/>
            <a:ext cx="1729298" cy="720112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>
            <a:stCxn id="13" idx="2"/>
            <a:endCxn id="27" idx="0"/>
          </p:cNvCxnSpPr>
          <p:nvPr/>
        </p:nvCxnSpPr>
        <p:spPr>
          <a:xfrm>
            <a:off x="3797809" y="4509072"/>
            <a:ext cx="0" cy="64812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>
            <a:stCxn id="24" idx="2"/>
            <a:endCxn id="13" idx="0"/>
          </p:cNvCxnSpPr>
          <p:nvPr/>
        </p:nvCxnSpPr>
        <p:spPr>
          <a:xfrm>
            <a:off x="3797809" y="3501024"/>
            <a:ext cx="0" cy="576048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077809" y="5157192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Publier</a:t>
            </a:r>
            <a:endParaRPr lang="fr-FR" sz="1200" b="1" dirty="0"/>
          </a:p>
        </p:txBody>
      </p:sp>
      <p:cxnSp>
        <p:nvCxnSpPr>
          <p:cNvPr id="30" name="Connecteur droit avec flèche 29"/>
          <p:cNvCxnSpPr>
            <a:stCxn id="27" idx="2"/>
            <a:endCxn id="21" idx="0"/>
          </p:cNvCxnSpPr>
          <p:nvPr/>
        </p:nvCxnSpPr>
        <p:spPr>
          <a:xfrm flipH="1">
            <a:off x="3797808" y="5517192"/>
            <a:ext cx="1" cy="576104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6084088" y="4113072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Retour Rédaction</a:t>
            </a:r>
            <a:endParaRPr lang="fr-FR" sz="1200" b="1" dirty="0"/>
          </a:p>
        </p:txBody>
      </p:sp>
      <p:cxnSp>
        <p:nvCxnSpPr>
          <p:cNvPr id="48" name="Connecteur droit avec flèche 47"/>
          <p:cNvCxnSpPr>
            <a:stCxn id="13" idx="3"/>
            <a:endCxn id="36" idx="1"/>
          </p:cNvCxnSpPr>
          <p:nvPr/>
        </p:nvCxnSpPr>
        <p:spPr>
          <a:xfrm>
            <a:off x="4751809" y="4293072"/>
            <a:ext cx="1332279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>
            <a:stCxn id="36" idx="0"/>
            <a:endCxn id="6" idx="2"/>
          </p:cNvCxnSpPr>
          <p:nvPr/>
        </p:nvCxnSpPr>
        <p:spPr>
          <a:xfrm flipV="1">
            <a:off x="6804088" y="2600912"/>
            <a:ext cx="18056" cy="151216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à coins arrondis 69"/>
          <p:cNvSpPr/>
          <p:nvPr/>
        </p:nvSpPr>
        <p:spPr>
          <a:xfrm>
            <a:off x="5868144" y="404664"/>
            <a:ext cx="1908000" cy="432000"/>
          </a:xfrm>
          <a:prstGeom prst="roundRect">
            <a:avLst/>
          </a:prstGeom>
          <a:solidFill>
            <a:srgbClr val="62B0B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MODULE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102144" y="1340808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Ouvrir</a:t>
            </a:r>
            <a:endParaRPr lang="fr-FR" sz="1200" u="sng" dirty="0"/>
          </a:p>
        </p:txBody>
      </p:sp>
      <p:cxnSp>
        <p:nvCxnSpPr>
          <p:cNvPr id="72" name="Connecteur droit avec flèche 71"/>
          <p:cNvCxnSpPr>
            <a:stCxn id="71" idx="2"/>
            <a:endCxn id="6" idx="0"/>
          </p:cNvCxnSpPr>
          <p:nvPr/>
        </p:nvCxnSpPr>
        <p:spPr>
          <a:xfrm>
            <a:off x="6822144" y="1700808"/>
            <a:ext cx="0" cy="468104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avec flèche 74"/>
          <p:cNvCxnSpPr>
            <a:stCxn id="70" idx="2"/>
            <a:endCxn id="71" idx="0"/>
          </p:cNvCxnSpPr>
          <p:nvPr/>
        </p:nvCxnSpPr>
        <p:spPr>
          <a:xfrm>
            <a:off x="6822144" y="836664"/>
            <a:ext cx="0" cy="504144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en angle 17"/>
          <p:cNvCxnSpPr>
            <a:stCxn id="6" idx="3"/>
            <a:endCxn id="45" idx="0"/>
          </p:cNvCxnSpPr>
          <p:nvPr/>
        </p:nvCxnSpPr>
        <p:spPr>
          <a:xfrm>
            <a:off x="7776144" y="2384912"/>
            <a:ext cx="324248" cy="2700312"/>
          </a:xfrm>
          <a:prstGeom prst="bentConnector2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7380392" y="5085224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Publier</a:t>
            </a:r>
            <a:endParaRPr lang="fr-FR" sz="1200" b="1" dirty="0"/>
          </a:p>
        </p:txBody>
      </p:sp>
      <p:cxnSp>
        <p:nvCxnSpPr>
          <p:cNvPr id="41" name="Connecteur en angle 40"/>
          <p:cNvCxnSpPr>
            <a:stCxn id="45" idx="2"/>
            <a:endCxn id="21" idx="0"/>
          </p:cNvCxnSpPr>
          <p:nvPr/>
        </p:nvCxnSpPr>
        <p:spPr>
          <a:xfrm rot="5400000">
            <a:off x="5625064" y="3617968"/>
            <a:ext cx="648072" cy="4302584"/>
          </a:xfrm>
          <a:prstGeom prst="bentConnector3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en angle 43"/>
          <p:cNvCxnSpPr>
            <a:stCxn id="21" idx="3"/>
            <a:endCxn id="36" idx="2"/>
          </p:cNvCxnSpPr>
          <p:nvPr/>
        </p:nvCxnSpPr>
        <p:spPr>
          <a:xfrm flipV="1">
            <a:off x="4751808" y="4473072"/>
            <a:ext cx="2052280" cy="1836248"/>
          </a:xfrm>
          <a:prstGeom prst="bentConnector2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48990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14</Words>
  <Application>Microsoft Office PowerPoint</Application>
  <PresentationFormat>Affichage à l'écran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Article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MELODY WORKFLOW</dc:title>
  <dc:creator>Tn</dc:creator>
  <cp:lastModifiedBy>BDP</cp:lastModifiedBy>
  <cp:revision>44</cp:revision>
  <cp:lastPrinted>2015-03-18T11:40:14Z</cp:lastPrinted>
  <dcterms:created xsi:type="dcterms:W3CDTF">2013-08-16T12:01:00Z</dcterms:created>
  <dcterms:modified xsi:type="dcterms:W3CDTF">2016-09-19T14:30:55Z</dcterms:modified>
</cp:coreProperties>
</file>