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9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1B17"/>
    <a:srgbClr val="CAA1FF"/>
    <a:srgbClr val="9ED999"/>
    <a:srgbClr val="8036C9"/>
    <a:srgbClr val="7C7F7F"/>
    <a:srgbClr val="4791FF"/>
    <a:srgbClr val="E0E000"/>
    <a:srgbClr val="6666FF"/>
    <a:srgbClr val="F26101"/>
    <a:srgbClr val="1BA6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3" autoAdjust="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1A2DF5-BB4E-4C87-AC51-EA967CDF50FB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3C44D-A3B9-43C2-9E1D-A7C0DEE680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025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9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3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362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359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6139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37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94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38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993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5923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9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21EA6-C976-4F5D-B8B4-206B5F1BEC4E}" type="datetimeFigureOut">
              <a:rPr lang="fr-FR" smtClean="0"/>
              <a:t>19/09/2016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F729A-4F7F-43DA-A897-AD1C66C34F0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3226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r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Page</a:t>
            </a:r>
            <a:endParaRPr lang="fr-FR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827584" y="5733256"/>
            <a:ext cx="2088232" cy="576064"/>
          </a:xfrm>
          <a:prstGeom prst="roundRect">
            <a:avLst/>
          </a:prstGeom>
          <a:solidFill>
            <a:srgbClr val="1BA617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BAT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827584" y="1628800"/>
            <a:ext cx="2088232" cy="576064"/>
          </a:xfrm>
          <a:prstGeom prst="roundRect">
            <a:avLst/>
          </a:prstGeom>
          <a:solidFill>
            <a:srgbClr val="62B0B6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OUVERTE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827584" y="2924944"/>
            <a:ext cx="2088232" cy="576064"/>
          </a:xfrm>
          <a:prstGeom prst="roundRect">
            <a:avLst/>
          </a:prstGeom>
          <a:solidFill>
            <a:srgbClr val="E0E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MAQUETTEE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827584" y="4293096"/>
            <a:ext cx="2088232" cy="576064"/>
          </a:xfrm>
          <a:prstGeom prst="roundRect">
            <a:avLst/>
          </a:prstGeom>
          <a:solidFill>
            <a:srgbClr val="F2610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RELECTURE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39" name="Connecteur droit avec flèche 38"/>
          <p:cNvCxnSpPr>
            <a:stCxn id="38" idx="2"/>
            <a:endCxn id="31" idx="0"/>
          </p:cNvCxnSpPr>
          <p:nvPr/>
        </p:nvCxnSpPr>
        <p:spPr>
          <a:xfrm>
            <a:off x="1871700" y="4869160"/>
            <a:ext cx="0" cy="86409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>
            <a:stCxn id="37" idx="2"/>
            <a:endCxn id="38" idx="0"/>
          </p:cNvCxnSpPr>
          <p:nvPr/>
        </p:nvCxnSpPr>
        <p:spPr>
          <a:xfrm>
            <a:off x="1871700" y="3501008"/>
            <a:ext cx="0" cy="7920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>
            <a:stCxn id="35" idx="2"/>
            <a:endCxn id="37" idx="0"/>
          </p:cNvCxnSpPr>
          <p:nvPr/>
        </p:nvCxnSpPr>
        <p:spPr>
          <a:xfrm>
            <a:off x="1871700" y="2204864"/>
            <a:ext cx="0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3059833" y="1701388"/>
            <a:ext cx="5638211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Cet état a pour objectif la </a:t>
            </a:r>
            <a:r>
              <a:rPr lang="fr-FR" sz="1100" b="1" u="sng" dirty="0" smtClean="0"/>
              <a:t>construction rédactionnelle de la page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</a:t>
            </a:r>
            <a:r>
              <a:rPr lang="fr-FR" sz="1100" dirty="0"/>
              <a:t>page peut être éditée à la fois dans le BackOffice de Melody et dans </a:t>
            </a:r>
            <a:r>
              <a:rPr lang="fr-FR" sz="1100" dirty="0" err="1" smtClean="0"/>
              <a:t>Indesign</a:t>
            </a:r>
            <a:endParaRPr lang="fr-FR" sz="1100" dirty="0" smtClean="0"/>
          </a:p>
        </p:txBody>
      </p:sp>
      <p:sp>
        <p:nvSpPr>
          <p:cNvPr id="49" name="ZoneTexte 48"/>
          <p:cNvSpPr txBox="1"/>
          <p:nvPr/>
        </p:nvSpPr>
        <p:spPr>
          <a:xfrm>
            <a:off x="3059832" y="2900844"/>
            <a:ext cx="563821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/>
              <a:t>Cet état a pour objectif </a:t>
            </a:r>
            <a:r>
              <a:rPr lang="fr-FR" sz="1100" dirty="0" smtClean="0"/>
              <a:t>de finaliser le </a:t>
            </a:r>
            <a:r>
              <a:rPr lang="fr-FR" sz="1100" b="1" u="sng" dirty="0" smtClean="0"/>
              <a:t>montage de la page dans </a:t>
            </a:r>
            <a:r>
              <a:rPr lang="fr-FR" sz="1100" b="1" u="sng" dirty="0" err="1" smtClean="0"/>
              <a:t>Indesign</a:t>
            </a:r>
            <a:endParaRPr lang="fr-FR" sz="1100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</a:t>
            </a:r>
            <a:r>
              <a:rPr lang="fr-FR" sz="1100" dirty="0"/>
              <a:t>page peut être éditée à la fois dans le BackOffice de Melody et dans </a:t>
            </a:r>
            <a:r>
              <a:rPr lang="fr-FR" sz="1100" dirty="0" err="1"/>
              <a:t>Indesign</a:t>
            </a:r>
            <a:endParaRPr lang="fr-FR" sz="1100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L’envoi en relecture est disponible depuis le menu dans </a:t>
            </a:r>
            <a:r>
              <a:rPr lang="fr-FR" sz="1100" dirty="0" err="1" smtClean="0"/>
              <a:t>Indesign</a:t>
            </a:r>
            <a:endParaRPr lang="fr-FR" sz="1100" dirty="0" smtClean="0"/>
          </a:p>
        </p:txBody>
      </p:sp>
      <p:sp>
        <p:nvSpPr>
          <p:cNvPr id="51" name="ZoneTexte 50"/>
          <p:cNvSpPr txBox="1"/>
          <p:nvPr/>
        </p:nvSpPr>
        <p:spPr>
          <a:xfrm>
            <a:off x="3059832" y="4293096"/>
            <a:ext cx="5638211" cy="6001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/>
              <a:t>Cet état a pour objectif de finaliser </a:t>
            </a:r>
            <a:r>
              <a:rPr lang="fr-FR" sz="1100" dirty="0" smtClean="0"/>
              <a:t>la </a:t>
            </a:r>
            <a:r>
              <a:rPr lang="fr-FR" sz="1100" b="1" u="sng" dirty="0" smtClean="0"/>
              <a:t>relecture et correction de la page</a:t>
            </a:r>
            <a:endParaRPr lang="fr-FR" sz="1100" b="1" u="sng" dirty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La page peut être éditée à la fois dans le BackOffice de Melody et dans </a:t>
            </a:r>
            <a:r>
              <a:rPr lang="fr-FR" sz="1100" dirty="0" err="1" smtClean="0"/>
              <a:t>Indesign</a:t>
            </a:r>
            <a:endParaRPr lang="fr-FR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Etat permettant de donner le BAT sur la page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3059833" y="5611887"/>
            <a:ext cx="5638210" cy="7694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Le BAT n’est pas un </a:t>
            </a:r>
            <a:r>
              <a:rPr lang="fr-FR" sz="1100" dirty="0" smtClean="0"/>
              <a:t>état, </a:t>
            </a:r>
            <a:r>
              <a:rPr lang="fr-FR" sz="1100" dirty="0" smtClean="0"/>
              <a:t>le BAT est </a:t>
            </a:r>
            <a:r>
              <a:rPr lang="fr-FR" sz="1100" dirty="0" smtClean="0"/>
              <a:t>le statut </a:t>
            </a:r>
            <a:r>
              <a:rPr lang="fr-FR" sz="1100" dirty="0" smtClean="0"/>
              <a:t>d’une </a:t>
            </a:r>
            <a:r>
              <a:rPr lang="fr-FR" sz="1100" dirty="0" smtClean="0"/>
              <a:t>utilisation de la page dans un chemin de fer physique.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100" dirty="0" smtClean="0"/>
              <a:t>Si modification de la structure de la Page ou d’un de ses articles, la page apparaît hachurée dans le suivi de production. Un nouveau BAT peut être donné.</a:t>
            </a:r>
          </a:p>
        </p:txBody>
      </p:sp>
    </p:spTree>
    <p:extLst>
      <p:ext uri="{BB962C8B-B14F-4D97-AF65-F5344CB8AC3E}">
        <p14:creationId xmlns:p14="http://schemas.microsoft.com/office/powerpoint/2010/main" val="412629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166</Words>
  <Application>Microsoft Office PowerPoint</Application>
  <PresentationFormat>Affichage à l'écran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MELODY WORKFLOW</dc:title>
  <dc:creator>Tn</dc:creator>
  <cp:lastModifiedBy>BDP</cp:lastModifiedBy>
  <cp:revision>63</cp:revision>
  <cp:lastPrinted>2014-03-05T15:38:16Z</cp:lastPrinted>
  <dcterms:created xsi:type="dcterms:W3CDTF">2013-08-16T12:01:00Z</dcterms:created>
  <dcterms:modified xsi:type="dcterms:W3CDTF">2016-09-19T12:02:57Z</dcterms:modified>
</cp:coreProperties>
</file>