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E000"/>
    <a:srgbClr val="8036C9"/>
    <a:srgbClr val="7C7F7F"/>
    <a:srgbClr val="4791FF"/>
    <a:srgbClr val="A61B17"/>
    <a:srgbClr val="6666FF"/>
    <a:srgbClr val="F26101"/>
    <a:srgbClr val="CAA1FF"/>
    <a:srgbClr val="1BA617"/>
    <a:srgbClr val="62B0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82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17/03/2014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0795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17/03/2014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532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17/03/2014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362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17/03/2014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7359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17/03/2014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6139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17/03/2014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9376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17/03/2014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6940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17/03/2014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5382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17/03/2014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993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17/03/2014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5923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17/03/2014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8923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21EA6-C976-4F5D-B8B4-206B5F1BEC4E}" type="datetimeFigureOut">
              <a:rPr lang="fr-FR" smtClean="0"/>
              <a:t>17/03/2014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3226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Parution                       </a:t>
            </a:r>
            <a:r>
              <a:rPr lang="fr-FR" dirty="0" err="1" smtClean="0"/>
              <a:t>Parution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Logique                        Physique</a:t>
            </a:r>
            <a:endParaRPr lang="fr-FR" dirty="0"/>
          </a:p>
        </p:txBody>
      </p:sp>
      <p:sp>
        <p:nvSpPr>
          <p:cNvPr id="17" name="Rectangle à coins arrondis 16"/>
          <p:cNvSpPr/>
          <p:nvPr/>
        </p:nvSpPr>
        <p:spPr>
          <a:xfrm>
            <a:off x="1330765" y="3824403"/>
            <a:ext cx="1908000" cy="432000"/>
          </a:xfrm>
          <a:prstGeom prst="roundRect">
            <a:avLst/>
          </a:prstGeom>
          <a:solidFill>
            <a:srgbClr val="A61B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bg1"/>
                </a:solidFill>
              </a:rPr>
              <a:t>PRODUCTION</a:t>
            </a:r>
            <a:endParaRPr lang="fr-FR" sz="1600" b="1" dirty="0">
              <a:solidFill>
                <a:schemeClr val="bg1"/>
              </a:solidFill>
            </a:endParaRPr>
          </a:p>
        </p:txBody>
      </p:sp>
      <p:cxnSp>
        <p:nvCxnSpPr>
          <p:cNvPr id="18" name="Connecteur droit avec flèche 17"/>
          <p:cNvCxnSpPr>
            <a:stCxn id="21" idx="2"/>
            <a:endCxn id="17" idx="0"/>
          </p:cNvCxnSpPr>
          <p:nvPr/>
        </p:nvCxnSpPr>
        <p:spPr>
          <a:xfrm flipH="1">
            <a:off x="2284765" y="3464259"/>
            <a:ext cx="875" cy="36014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à coins arrondis 18"/>
          <p:cNvSpPr/>
          <p:nvPr/>
        </p:nvSpPr>
        <p:spPr>
          <a:xfrm>
            <a:off x="1331640" y="2168171"/>
            <a:ext cx="1908000" cy="432000"/>
          </a:xfrm>
          <a:prstGeom prst="roundRect">
            <a:avLst/>
          </a:prstGeom>
          <a:solidFill>
            <a:srgbClr val="62B0B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bg1"/>
                </a:solidFill>
              </a:rPr>
              <a:t>OUVERTE</a:t>
            </a:r>
            <a:endParaRPr lang="fr-FR" sz="1600" b="1" dirty="0">
              <a:solidFill>
                <a:schemeClr val="bg1"/>
              </a:solidFill>
            </a:endParaRPr>
          </a:p>
        </p:txBody>
      </p:sp>
      <p:cxnSp>
        <p:nvCxnSpPr>
          <p:cNvPr id="20" name="Connecteur droit avec flèche 19"/>
          <p:cNvCxnSpPr>
            <a:stCxn id="19" idx="2"/>
            <a:endCxn id="21" idx="0"/>
          </p:cNvCxnSpPr>
          <p:nvPr/>
        </p:nvCxnSpPr>
        <p:spPr>
          <a:xfrm>
            <a:off x="2285640" y="2600171"/>
            <a:ext cx="0" cy="360088"/>
          </a:xfrm>
          <a:prstGeom prst="straightConnector1">
            <a:avLst/>
          </a:prstGeom>
          <a:ln w="19050" cmpd="sng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1565640" y="2960259"/>
            <a:ext cx="1440000" cy="504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/>
              <a:t>Envoi Production</a:t>
            </a:r>
          </a:p>
          <a:p>
            <a:pPr algn="ctr"/>
            <a:r>
              <a:rPr lang="fr-FR" sz="1000" u="sng" dirty="0" err="1"/>
              <a:t>envoiProdParutionLogic</a:t>
            </a:r>
            <a:endParaRPr lang="fr-FR" sz="1000" u="sng" dirty="0"/>
          </a:p>
          <a:p>
            <a:pPr algn="ctr"/>
            <a:r>
              <a:rPr lang="fr-FR" sz="1400" b="1" dirty="0" smtClean="0"/>
              <a:t>- 38 -</a:t>
            </a:r>
            <a:endParaRPr lang="fr-FR" sz="1400" b="1" dirty="0"/>
          </a:p>
        </p:txBody>
      </p:sp>
      <p:sp>
        <p:nvSpPr>
          <p:cNvPr id="22" name="Rectangle à coins arrondis 21"/>
          <p:cNvSpPr/>
          <p:nvPr/>
        </p:nvSpPr>
        <p:spPr>
          <a:xfrm>
            <a:off x="5939277" y="3824403"/>
            <a:ext cx="1908000" cy="432000"/>
          </a:xfrm>
          <a:prstGeom prst="roundRect">
            <a:avLst/>
          </a:prstGeom>
          <a:solidFill>
            <a:srgbClr val="A61B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bg1"/>
                </a:solidFill>
              </a:rPr>
              <a:t>PRODUCTION</a:t>
            </a:r>
            <a:endParaRPr lang="fr-FR" sz="1600" b="1" dirty="0">
              <a:solidFill>
                <a:schemeClr val="bg1"/>
              </a:solidFill>
            </a:endParaRPr>
          </a:p>
        </p:txBody>
      </p:sp>
      <p:cxnSp>
        <p:nvCxnSpPr>
          <p:cNvPr id="23" name="Connecteur droit avec flèche 22"/>
          <p:cNvCxnSpPr>
            <a:stCxn id="26" idx="2"/>
            <a:endCxn id="22" idx="0"/>
          </p:cNvCxnSpPr>
          <p:nvPr/>
        </p:nvCxnSpPr>
        <p:spPr>
          <a:xfrm flipH="1">
            <a:off x="6893277" y="3464259"/>
            <a:ext cx="875" cy="36014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à coins arrondis 23"/>
          <p:cNvSpPr/>
          <p:nvPr/>
        </p:nvSpPr>
        <p:spPr>
          <a:xfrm>
            <a:off x="5940152" y="2168171"/>
            <a:ext cx="1908000" cy="432000"/>
          </a:xfrm>
          <a:prstGeom prst="roundRect">
            <a:avLst/>
          </a:prstGeom>
          <a:solidFill>
            <a:srgbClr val="62B0B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bg1"/>
                </a:solidFill>
              </a:rPr>
              <a:t>OUVERTE</a:t>
            </a:r>
            <a:endParaRPr lang="fr-FR" sz="1600" b="1" dirty="0">
              <a:solidFill>
                <a:schemeClr val="bg1"/>
              </a:solidFill>
            </a:endParaRPr>
          </a:p>
        </p:txBody>
      </p:sp>
      <p:cxnSp>
        <p:nvCxnSpPr>
          <p:cNvPr id="25" name="Connecteur droit avec flèche 24"/>
          <p:cNvCxnSpPr>
            <a:stCxn id="24" idx="2"/>
            <a:endCxn id="26" idx="0"/>
          </p:cNvCxnSpPr>
          <p:nvPr/>
        </p:nvCxnSpPr>
        <p:spPr>
          <a:xfrm>
            <a:off x="6894152" y="2600171"/>
            <a:ext cx="0" cy="360088"/>
          </a:xfrm>
          <a:prstGeom prst="straightConnector1">
            <a:avLst/>
          </a:prstGeom>
          <a:ln w="19050" cmpd="sng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6147056" y="2960259"/>
            <a:ext cx="1494192" cy="504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/>
              <a:t>Envoi Production</a:t>
            </a:r>
          </a:p>
          <a:p>
            <a:pPr algn="ctr"/>
            <a:r>
              <a:rPr lang="fr-FR" sz="1000" u="sng" dirty="0" err="1"/>
              <a:t>envoiProdParutionPhysic</a:t>
            </a:r>
            <a:endParaRPr lang="fr-FR" sz="1000" u="sng" dirty="0"/>
          </a:p>
          <a:p>
            <a:pPr algn="ctr"/>
            <a:r>
              <a:rPr lang="fr-FR" sz="1400" b="1" dirty="0" smtClean="0"/>
              <a:t>- 24 -</a:t>
            </a:r>
            <a:endParaRPr lang="fr-FR" sz="1400" b="1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2762541" y="2168171"/>
            <a:ext cx="540000" cy="432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39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2698765" y="3824403"/>
            <a:ext cx="540000" cy="432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40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7307277" y="3824403"/>
            <a:ext cx="540000" cy="432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9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7308152" y="2168171"/>
            <a:ext cx="540000" cy="432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25</a:t>
            </a:r>
            <a:endParaRPr lang="fr-FR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257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067944" y="1800302"/>
            <a:ext cx="2039628" cy="908618"/>
          </a:xfrm>
        </p:spPr>
        <p:txBody>
          <a:bodyPr>
            <a:noAutofit/>
          </a:bodyPr>
          <a:lstStyle/>
          <a:p>
            <a:r>
              <a:rPr lang="fr-FR" sz="6000" dirty="0" smtClean="0"/>
              <a:t>Page</a:t>
            </a:r>
            <a:endParaRPr lang="fr-FR" sz="60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273074" y="2060896"/>
            <a:ext cx="1908000" cy="432000"/>
          </a:xfrm>
          <a:prstGeom prst="roundRect">
            <a:avLst/>
          </a:prstGeom>
          <a:solidFill>
            <a:srgbClr val="7C7F7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bg1"/>
                </a:solidFill>
              </a:rPr>
              <a:t>SYSTÈME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6672752" y="1276586"/>
            <a:ext cx="1908000" cy="432000"/>
          </a:xfrm>
          <a:prstGeom prst="roundRect">
            <a:avLst/>
          </a:prstGeom>
          <a:solidFill>
            <a:srgbClr val="A61B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bg1"/>
                </a:solidFill>
              </a:rPr>
              <a:t>MONTAGE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295848" y="3140944"/>
            <a:ext cx="1908000" cy="432000"/>
          </a:xfrm>
          <a:prstGeom prst="roundRect">
            <a:avLst/>
          </a:prstGeom>
          <a:solidFill>
            <a:srgbClr val="1BA6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bg1"/>
                </a:solidFill>
              </a:rPr>
              <a:t>BAT</a:t>
            </a:r>
            <a:endParaRPr lang="fr-FR" sz="1600" b="1" dirty="0">
              <a:solidFill>
                <a:schemeClr val="bg1"/>
              </a:solidFill>
            </a:endParaRPr>
          </a:p>
        </p:txBody>
      </p:sp>
      <p:cxnSp>
        <p:nvCxnSpPr>
          <p:cNvPr id="10" name="Connecteur droit avec flèche 9"/>
          <p:cNvCxnSpPr>
            <a:stCxn id="57" idx="0"/>
            <a:endCxn id="12" idx="2"/>
          </p:cNvCxnSpPr>
          <p:nvPr/>
        </p:nvCxnSpPr>
        <p:spPr>
          <a:xfrm flipV="1">
            <a:off x="1227949" y="836664"/>
            <a:ext cx="0" cy="36008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>
            <a:stCxn id="157" idx="2"/>
            <a:endCxn id="15" idx="0"/>
          </p:cNvCxnSpPr>
          <p:nvPr/>
        </p:nvCxnSpPr>
        <p:spPr>
          <a:xfrm flipH="1">
            <a:off x="7625728" y="2636856"/>
            <a:ext cx="1024" cy="50411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à coins arrondis 11"/>
          <p:cNvSpPr/>
          <p:nvPr/>
        </p:nvSpPr>
        <p:spPr>
          <a:xfrm>
            <a:off x="273949" y="404664"/>
            <a:ext cx="1908000" cy="432000"/>
          </a:xfrm>
          <a:prstGeom prst="roundRect">
            <a:avLst/>
          </a:prstGeom>
          <a:solidFill>
            <a:srgbClr val="62B0B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bg1"/>
                </a:solidFill>
              </a:rPr>
              <a:t>OUVERTE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6665803" y="6044714"/>
            <a:ext cx="1908000" cy="432000"/>
          </a:xfrm>
          <a:prstGeom prst="roundRect">
            <a:avLst/>
          </a:prstGeom>
          <a:solidFill>
            <a:srgbClr val="CAA1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bg1"/>
                </a:solidFill>
              </a:rPr>
              <a:t>CORRECTION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4464200" y="404664"/>
            <a:ext cx="1908000" cy="432000"/>
          </a:xfrm>
          <a:prstGeom prst="roundRect">
            <a:avLst/>
          </a:prstGeom>
          <a:solidFill>
            <a:srgbClr val="E0E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</a:rPr>
              <a:t>MAQUETTEE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6671728" y="3140968"/>
            <a:ext cx="1908000" cy="432000"/>
          </a:xfrm>
          <a:prstGeom prst="roundRect">
            <a:avLst/>
          </a:prstGeom>
          <a:solidFill>
            <a:srgbClr val="F2610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</a:rPr>
              <a:t>RELECTURE</a:t>
            </a:r>
            <a:endParaRPr lang="fr-FR" sz="1600" b="1" dirty="0">
              <a:solidFill>
                <a:schemeClr val="tx1"/>
              </a:solidFill>
            </a:endParaRPr>
          </a:p>
        </p:txBody>
      </p:sp>
      <p:cxnSp>
        <p:nvCxnSpPr>
          <p:cNvPr id="22" name="Connecteur droit avec flèche 21"/>
          <p:cNvCxnSpPr>
            <a:stCxn id="4" idx="0"/>
            <a:endCxn id="57" idx="2"/>
          </p:cNvCxnSpPr>
          <p:nvPr/>
        </p:nvCxnSpPr>
        <p:spPr>
          <a:xfrm flipV="1">
            <a:off x="1227074" y="1700752"/>
            <a:ext cx="875" cy="360144"/>
          </a:xfrm>
          <a:prstGeom prst="straightConnector1">
            <a:avLst/>
          </a:prstGeom>
          <a:ln w="19050" cmpd="sng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>
            <a:stCxn id="15" idx="2"/>
            <a:endCxn id="173" idx="0"/>
          </p:cNvCxnSpPr>
          <p:nvPr/>
        </p:nvCxnSpPr>
        <p:spPr>
          <a:xfrm>
            <a:off x="7625728" y="3572968"/>
            <a:ext cx="0" cy="86420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>
            <a:stCxn id="13" idx="1"/>
            <a:endCxn id="172" idx="3"/>
          </p:cNvCxnSpPr>
          <p:nvPr/>
        </p:nvCxnSpPr>
        <p:spPr>
          <a:xfrm flipH="1" flipV="1">
            <a:off x="5292080" y="3356944"/>
            <a:ext cx="1373723" cy="290377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>
            <a:stCxn id="147" idx="2"/>
            <a:endCxn id="5" idx="0"/>
          </p:cNvCxnSpPr>
          <p:nvPr/>
        </p:nvCxnSpPr>
        <p:spPr>
          <a:xfrm>
            <a:off x="7626752" y="872664"/>
            <a:ext cx="0" cy="40392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>
            <a:stCxn id="14" idx="3"/>
            <a:endCxn id="147" idx="1"/>
          </p:cNvCxnSpPr>
          <p:nvPr/>
        </p:nvCxnSpPr>
        <p:spPr>
          <a:xfrm>
            <a:off x="6372200" y="620664"/>
            <a:ext cx="534552" cy="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>
            <a:stCxn id="66" idx="1"/>
            <a:endCxn id="12" idx="2"/>
          </p:cNvCxnSpPr>
          <p:nvPr/>
        </p:nvCxnSpPr>
        <p:spPr>
          <a:xfrm flipH="1" flipV="1">
            <a:off x="1227949" y="836664"/>
            <a:ext cx="2045432" cy="54013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14" idx="1"/>
            <a:endCxn id="61" idx="3"/>
          </p:cNvCxnSpPr>
          <p:nvPr/>
        </p:nvCxnSpPr>
        <p:spPr>
          <a:xfrm flipH="1">
            <a:off x="3987455" y="620664"/>
            <a:ext cx="476745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à coins arrondis 52"/>
          <p:cNvSpPr/>
          <p:nvPr/>
        </p:nvSpPr>
        <p:spPr>
          <a:xfrm>
            <a:off x="1295848" y="6044666"/>
            <a:ext cx="1908000" cy="432048"/>
          </a:xfrm>
          <a:prstGeom prst="roundRect">
            <a:avLst/>
          </a:prstGeom>
          <a:solidFill>
            <a:srgbClr val="1BA6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bg1"/>
                </a:solidFill>
              </a:rPr>
              <a:t>ALERTE FOLIO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07949" y="1196752"/>
            <a:ext cx="1440000" cy="504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/>
              <a:t>Ouvrir</a:t>
            </a:r>
          </a:p>
          <a:p>
            <a:pPr algn="ctr"/>
            <a:r>
              <a:rPr lang="fr-FR" sz="1000" u="sng" dirty="0" err="1"/>
              <a:t>ouvrirPage</a:t>
            </a:r>
            <a:endParaRPr lang="fr-FR" sz="1000" u="sng" dirty="0"/>
          </a:p>
          <a:p>
            <a:pPr algn="ctr"/>
            <a:r>
              <a:rPr lang="fr-FR" sz="1400" b="1" dirty="0" smtClean="0"/>
              <a:t>- 70 -</a:t>
            </a:r>
            <a:endParaRPr lang="fr-FR" sz="1400" b="1" dirty="0"/>
          </a:p>
        </p:txBody>
      </p:sp>
      <p:sp>
        <p:nvSpPr>
          <p:cNvPr id="61" name="Rectangle 60"/>
          <p:cNvSpPr/>
          <p:nvPr/>
        </p:nvSpPr>
        <p:spPr>
          <a:xfrm>
            <a:off x="2547455" y="368664"/>
            <a:ext cx="1440000" cy="504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Envoi PAO</a:t>
            </a:r>
            <a:endParaRPr lang="fr-FR" sz="1000" b="1" dirty="0"/>
          </a:p>
          <a:p>
            <a:pPr algn="ctr"/>
            <a:r>
              <a:rPr lang="fr-FR" sz="1000" u="sng" dirty="0" err="1" smtClean="0"/>
              <a:t>envoiPagePAO</a:t>
            </a:r>
            <a:endParaRPr lang="fr-FR" sz="1000" u="sng" dirty="0"/>
          </a:p>
          <a:p>
            <a:pPr algn="ctr"/>
            <a:r>
              <a:rPr lang="fr-FR" sz="1400" b="1" dirty="0" smtClean="0"/>
              <a:t>- 25 -</a:t>
            </a:r>
            <a:endParaRPr lang="fr-FR" sz="1400" b="1" dirty="0"/>
          </a:p>
        </p:txBody>
      </p:sp>
      <p:sp>
        <p:nvSpPr>
          <p:cNvPr id="66" name="Rectangle 65"/>
          <p:cNvSpPr/>
          <p:nvPr/>
        </p:nvSpPr>
        <p:spPr>
          <a:xfrm>
            <a:off x="3273381" y="1124800"/>
            <a:ext cx="1440000" cy="504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Reprendre</a:t>
            </a:r>
            <a:endParaRPr lang="fr-FR" sz="1000" b="1" dirty="0"/>
          </a:p>
          <a:p>
            <a:pPr algn="ctr"/>
            <a:r>
              <a:rPr lang="fr-FR" sz="1000" u="sng" dirty="0" err="1"/>
              <a:t>reprendrePage</a:t>
            </a:r>
            <a:endParaRPr lang="fr-FR" sz="1000" u="sng" dirty="0"/>
          </a:p>
          <a:p>
            <a:pPr algn="ctr"/>
            <a:r>
              <a:rPr lang="fr-FR" sz="1400" b="1" dirty="0" smtClean="0"/>
              <a:t>- 71 -</a:t>
            </a:r>
            <a:endParaRPr lang="fr-FR" sz="1400" b="1" dirty="0"/>
          </a:p>
        </p:txBody>
      </p:sp>
      <p:cxnSp>
        <p:nvCxnSpPr>
          <p:cNvPr id="69" name="Connecteur droit avec flèche 68"/>
          <p:cNvCxnSpPr>
            <a:stCxn id="12" idx="3"/>
            <a:endCxn id="61" idx="1"/>
          </p:cNvCxnSpPr>
          <p:nvPr/>
        </p:nvCxnSpPr>
        <p:spPr>
          <a:xfrm>
            <a:off x="2181949" y="620664"/>
            <a:ext cx="365506" cy="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avec flèche 83"/>
          <p:cNvCxnSpPr>
            <a:stCxn id="14" idx="2"/>
            <a:endCxn id="66" idx="3"/>
          </p:cNvCxnSpPr>
          <p:nvPr/>
        </p:nvCxnSpPr>
        <p:spPr>
          <a:xfrm flipH="1">
            <a:off x="4713381" y="836664"/>
            <a:ext cx="704819" cy="540136"/>
          </a:xfrm>
          <a:prstGeom prst="straightConnector1">
            <a:avLst/>
          </a:prstGeom>
          <a:ln w="19050" cmpd="sng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Rectangle 146"/>
          <p:cNvSpPr/>
          <p:nvPr/>
        </p:nvSpPr>
        <p:spPr>
          <a:xfrm>
            <a:off x="6906752" y="368664"/>
            <a:ext cx="1440000" cy="504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Monter</a:t>
            </a:r>
            <a:endParaRPr lang="fr-FR" sz="1000" b="1" dirty="0"/>
          </a:p>
          <a:p>
            <a:pPr algn="ctr"/>
            <a:r>
              <a:rPr lang="fr-FR" sz="1000" u="sng" dirty="0" err="1" smtClean="0"/>
              <a:t>monterPage</a:t>
            </a:r>
            <a:endParaRPr lang="fr-FR" sz="1000" u="sng" dirty="0"/>
          </a:p>
          <a:p>
            <a:pPr algn="ctr"/>
            <a:r>
              <a:rPr lang="fr-FR" sz="1400" b="1" dirty="0" smtClean="0"/>
              <a:t>- 27 -</a:t>
            </a:r>
            <a:endParaRPr lang="fr-FR" sz="1400" b="1" dirty="0"/>
          </a:p>
        </p:txBody>
      </p:sp>
      <p:sp>
        <p:nvSpPr>
          <p:cNvPr id="157" name="Rectangle 156"/>
          <p:cNvSpPr/>
          <p:nvPr/>
        </p:nvSpPr>
        <p:spPr>
          <a:xfrm>
            <a:off x="6906752" y="2132856"/>
            <a:ext cx="1440000" cy="504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Pour Relecture</a:t>
            </a:r>
            <a:endParaRPr lang="fr-FR" sz="1000" b="1" dirty="0"/>
          </a:p>
          <a:p>
            <a:pPr algn="ctr"/>
            <a:r>
              <a:rPr lang="fr-FR" sz="1000" u="sng" dirty="0" err="1"/>
              <a:t>proposerRelecturePage</a:t>
            </a:r>
            <a:endParaRPr lang="fr-FR" sz="1000" u="sng" dirty="0"/>
          </a:p>
          <a:p>
            <a:pPr algn="ctr"/>
            <a:r>
              <a:rPr lang="fr-FR" sz="1400" b="1" dirty="0" smtClean="0"/>
              <a:t>- 26 -</a:t>
            </a:r>
            <a:endParaRPr lang="fr-FR" sz="1400" b="1" dirty="0"/>
          </a:p>
        </p:txBody>
      </p:sp>
      <p:cxnSp>
        <p:nvCxnSpPr>
          <p:cNvPr id="159" name="Connecteur droit avec flèche 158"/>
          <p:cNvCxnSpPr>
            <a:stCxn id="5" idx="2"/>
            <a:endCxn id="157" idx="0"/>
          </p:cNvCxnSpPr>
          <p:nvPr/>
        </p:nvCxnSpPr>
        <p:spPr>
          <a:xfrm>
            <a:off x="7626752" y="1708586"/>
            <a:ext cx="0" cy="42427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Rectangle 163"/>
          <p:cNvSpPr/>
          <p:nvPr/>
        </p:nvSpPr>
        <p:spPr>
          <a:xfrm>
            <a:off x="450824" y="3933112"/>
            <a:ext cx="1440000" cy="504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Confirmer le folio</a:t>
            </a:r>
            <a:endParaRPr lang="fr-FR" sz="1000" b="1" dirty="0"/>
          </a:p>
          <a:p>
            <a:pPr algn="ctr"/>
            <a:r>
              <a:rPr lang="fr-FR" sz="1000" u="sng" dirty="0" err="1"/>
              <a:t>confirmFolioPage</a:t>
            </a:r>
            <a:endParaRPr lang="fr-FR" sz="1000" u="sng" dirty="0"/>
          </a:p>
          <a:p>
            <a:pPr algn="ctr"/>
            <a:r>
              <a:rPr lang="fr-FR" sz="1400" b="1" dirty="0" smtClean="0"/>
              <a:t>- 151 -</a:t>
            </a:r>
            <a:endParaRPr lang="fr-FR" sz="1400" b="1" dirty="0"/>
          </a:p>
        </p:txBody>
      </p:sp>
      <p:sp>
        <p:nvSpPr>
          <p:cNvPr id="169" name="Rectangle 168"/>
          <p:cNvSpPr/>
          <p:nvPr/>
        </p:nvSpPr>
        <p:spPr>
          <a:xfrm>
            <a:off x="1529848" y="4941168"/>
            <a:ext cx="1440000" cy="504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Alerter</a:t>
            </a:r>
            <a:endParaRPr lang="fr-FR" sz="1000" b="1" dirty="0"/>
          </a:p>
          <a:p>
            <a:pPr algn="ctr"/>
            <a:r>
              <a:rPr lang="fr-FR" sz="1000" u="sng" dirty="0" err="1"/>
              <a:t>alertPage</a:t>
            </a:r>
            <a:endParaRPr lang="fr-FR" sz="1000" u="sng" dirty="0"/>
          </a:p>
          <a:p>
            <a:pPr algn="ctr"/>
            <a:r>
              <a:rPr lang="fr-FR" sz="1400" b="1" dirty="0" smtClean="0"/>
              <a:t>- 150 -</a:t>
            </a:r>
            <a:endParaRPr lang="fr-FR" sz="1400" b="1" dirty="0"/>
          </a:p>
        </p:txBody>
      </p:sp>
      <p:sp>
        <p:nvSpPr>
          <p:cNvPr id="171" name="Rectangle 170"/>
          <p:cNvSpPr/>
          <p:nvPr/>
        </p:nvSpPr>
        <p:spPr>
          <a:xfrm>
            <a:off x="4644008" y="6008690"/>
            <a:ext cx="1440000" cy="504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Retirer BAT</a:t>
            </a:r>
            <a:endParaRPr lang="fr-FR" sz="1000" b="1" dirty="0"/>
          </a:p>
          <a:p>
            <a:pPr algn="ctr"/>
            <a:r>
              <a:rPr lang="fr-FR" sz="1000" u="sng" dirty="0" err="1"/>
              <a:t>retirerBATPage</a:t>
            </a:r>
            <a:endParaRPr lang="fr-FR" sz="1000" u="sng" dirty="0"/>
          </a:p>
          <a:p>
            <a:pPr algn="ctr"/>
            <a:r>
              <a:rPr lang="fr-FR" sz="1400" b="1" dirty="0" smtClean="0"/>
              <a:t>- 72 -</a:t>
            </a:r>
            <a:endParaRPr lang="fr-FR" sz="1400" b="1" dirty="0"/>
          </a:p>
        </p:txBody>
      </p:sp>
      <p:sp>
        <p:nvSpPr>
          <p:cNvPr id="172" name="Rectangle 171"/>
          <p:cNvSpPr/>
          <p:nvPr/>
        </p:nvSpPr>
        <p:spPr>
          <a:xfrm>
            <a:off x="3852080" y="3104944"/>
            <a:ext cx="1440000" cy="504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Valider BAT</a:t>
            </a:r>
            <a:endParaRPr lang="fr-FR" sz="1000" b="1" dirty="0"/>
          </a:p>
          <a:p>
            <a:pPr algn="ctr"/>
            <a:r>
              <a:rPr lang="fr-FR" sz="1000" u="sng" dirty="0" err="1"/>
              <a:t>validerPage</a:t>
            </a:r>
            <a:endParaRPr lang="fr-FR" sz="1000" u="sng" dirty="0"/>
          </a:p>
          <a:p>
            <a:pPr algn="ctr"/>
            <a:r>
              <a:rPr lang="fr-FR" sz="1400" b="1" dirty="0" smtClean="0"/>
              <a:t>- 19 -</a:t>
            </a:r>
            <a:endParaRPr lang="fr-FR" sz="1400" b="1" dirty="0"/>
          </a:p>
        </p:txBody>
      </p:sp>
      <p:sp>
        <p:nvSpPr>
          <p:cNvPr id="173" name="Rectangle 172"/>
          <p:cNvSpPr/>
          <p:nvPr/>
        </p:nvSpPr>
        <p:spPr>
          <a:xfrm>
            <a:off x="6905728" y="4437168"/>
            <a:ext cx="1440000" cy="504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Pour correction</a:t>
            </a:r>
            <a:endParaRPr lang="fr-FR" sz="1000" b="1" dirty="0"/>
          </a:p>
          <a:p>
            <a:pPr algn="ctr"/>
            <a:r>
              <a:rPr lang="fr-FR" sz="1000" u="sng" dirty="0" err="1"/>
              <a:t>corrigerPage</a:t>
            </a:r>
            <a:endParaRPr lang="fr-FR" sz="1000" u="sng" dirty="0"/>
          </a:p>
          <a:p>
            <a:pPr algn="ctr"/>
            <a:r>
              <a:rPr lang="fr-FR" sz="1400" b="1" dirty="0" smtClean="0"/>
              <a:t>- 33 -</a:t>
            </a:r>
            <a:endParaRPr lang="fr-FR" sz="1400" b="1" dirty="0"/>
          </a:p>
        </p:txBody>
      </p:sp>
      <p:cxnSp>
        <p:nvCxnSpPr>
          <p:cNvPr id="175" name="Connecteur droit avec flèche 174"/>
          <p:cNvCxnSpPr>
            <a:stCxn id="173" idx="2"/>
            <a:endCxn id="13" idx="0"/>
          </p:cNvCxnSpPr>
          <p:nvPr/>
        </p:nvCxnSpPr>
        <p:spPr>
          <a:xfrm flipH="1">
            <a:off x="7619803" y="4941168"/>
            <a:ext cx="5925" cy="110354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necteur droit avec flèche 179"/>
          <p:cNvCxnSpPr>
            <a:stCxn id="15" idx="1"/>
            <a:endCxn id="172" idx="3"/>
          </p:cNvCxnSpPr>
          <p:nvPr/>
        </p:nvCxnSpPr>
        <p:spPr>
          <a:xfrm flipH="1" flipV="1">
            <a:off x="5292080" y="3356944"/>
            <a:ext cx="1379648" cy="24"/>
          </a:xfrm>
          <a:prstGeom prst="straightConnector1">
            <a:avLst/>
          </a:prstGeom>
          <a:ln w="19050" cmpd="sng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cteur droit avec flèche 182"/>
          <p:cNvCxnSpPr>
            <a:stCxn id="172" idx="1"/>
            <a:endCxn id="6" idx="3"/>
          </p:cNvCxnSpPr>
          <p:nvPr/>
        </p:nvCxnSpPr>
        <p:spPr>
          <a:xfrm flipH="1">
            <a:off x="3203848" y="3356944"/>
            <a:ext cx="648232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cteur droit avec flèche 186"/>
          <p:cNvCxnSpPr>
            <a:stCxn id="6" idx="3"/>
            <a:endCxn id="171" idx="1"/>
          </p:cNvCxnSpPr>
          <p:nvPr/>
        </p:nvCxnSpPr>
        <p:spPr>
          <a:xfrm>
            <a:off x="3203848" y="3356944"/>
            <a:ext cx="1440160" cy="2903746"/>
          </a:xfrm>
          <a:prstGeom prst="straightConnector1">
            <a:avLst/>
          </a:prstGeom>
          <a:ln w="19050" cmpd="sng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cteur droit avec flèche 195"/>
          <p:cNvCxnSpPr>
            <a:stCxn id="53" idx="3"/>
            <a:endCxn id="171" idx="1"/>
          </p:cNvCxnSpPr>
          <p:nvPr/>
        </p:nvCxnSpPr>
        <p:spPr>
          <a:xfrm>
            <a:off x="3203848" y="6260690"/>
            <a:ext cx="1440160" cy="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cteur droit avec flèche 199"/>
          <p:cNvCxnSpPr>
            <a:stCxn id="6" idx="2"/>
            <a:endCxn id="169" idx="0"/>
          </p:cNvCxnSpPr>
          <p:nvPr/>
        </p:nvCxnSpPr>
        <p:spPr>
          <a:xfrm>
            <a:off x="2249848" y="3572944"/>
            <a:ext cx="0" cy="1368224"/>
          </a:xfrm>
          <a:prstGeom prst="straightConnector1">
            <a:avLst/>
          </a:prstGeom>
          <a:ln w="19050" cmpd="sng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necteur droit avec flèche 202"/>
          <p:cNvCxnSpPr>
            <a:stCxn id="53" idx="1"/>
            <a:endCxn id="164" idx="2"/>
          </p:cNvCxnSpPr>
          <p:nvPr/>
        </p:nvCxnSpPr>
        <p:spPr>
          <a:xfrm flipH="1" flipV="1">
            <a:off x="1170824" y="4437112"/>
            <a:ext cx="125024" cy="1823578"/>
          </a:xfrm>
          <a:prstGeom prst="straightConnector1">
            <a:avLst/>
          </a:prstGeom>
          <a:ln w="19050" cmpd="sng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necteur droit avec flèche 205"/>
          <p:cNvCxnSpPr>
            <a:stCxn id="169" idx="2"/>
            <a:endCxn id="53" idx="0"/>
          </p:cNvCxnSpPr>
          <p:nvPr/>
        </p:nvCxnSpPr>
        <p:spPr>
          <a:xfrm>
            <a:off x="2249848" y="5445168"/>
            <a:ext cx="0" cy="59949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Connecteur droit avec flèche 208"/>
          <p:cNvCxnSpPr>
            <a:stCxn id="164" idx="0"/>
            <a:endCxn id="6" idx="1"/>
          </p:cNvCxnSpPr>
          <p:nvPr/>
        </p:nvCxnSpPr>
        <p:spPr>
          <a:xfrm flipV="1">
            <a:off x="1170824" y="3356944"/>
            <a:ext cx="125024" cy="57616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Connecteur droit avec flèche 350"/>
          <p:cNvCxnSpPr>
            <a:stCxn id="171" idx="3"/>
            <a:endCxn id="13" idx="1"/>
          </p:cNvCxnSpPr>
          <p:nvPr/>
        </p:nvCxnSpPr>
        <p:spPr>
          <a:xfrm>
            <a:off x="6084008" y="6260690"/>
            <a:ext cx="581795" cy="2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à coins arrondis 42"/>
          <p:cNvSpPr/>
          <p:nvPr/>
        </p:nvSpPr>
        <p:spPr>
          <a:xfrm>
            <a:off x="2664875" y="6044714"/>
            <a:ext cx="538973" cy="432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105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44" name="Rectangle à coins arrondis 43"/>
          <p:cNvSpPr/>
          <p:nvPr/>
        </p:nvSpPr>
        <p:spPr>
          <a:xfrm>
            <a:off x="1641074" y="2060896"/>
            <a:ext cx="540000" cy="432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80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45" name="Rectangle à coins arrondis 44"/>
          <p:cNvSpPr/>
          <p:nvPr/>
        </p:nvSpPr>
        <p:spPr>
          <a:xfrm>
            <a:off x="1641949" y="404664"/>
            <a:ext cx="540000" cy="432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26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47" name="Rectangle à coins arrondis 46"/>
          <p:cNvSpPr/>
          <p:nvPr/>
        </p:nvSpPr>
        <p:spPr>
          <a:xfrm>
            <a:off x="5832200" y="404664"/>
            <a:ext cx="540000" cy="432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21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48" name="Rectangle à coins arrondis 47"/>
          <p:cNvSpPr/>
          <p:nvPr/>
        </p:nvSpPr>
        <p:spPr>
          <a:xfrm>
            <a:off x="8033803" y="1276586"/>
            <a:ext cx="540000" cy="432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28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8033803" y="3140944"/>
            <a:ext cx="540000" cy="432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27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50" name="Rectangle à coins arrondis 49"/>
          <p:cNvSpPr/>
          <p:nvPr/>
        </p:nvSpPr>
        <p:spPr>
          <a:xfrm>
            <a:off x="2664875" y="3140944"/>
            <a:ext cx="540000" cy="432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22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51" name="Rectangle à coins arrondis 50"/>
          <p:cNvSpPr/>
          <p:nvPr/>
        </p:nvSpPr>
        <p:spPr>
          <a:xfrm>
            <a:off x="8039728" y="6044714"/>
            <a:ext cx="540000" cy="432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34</a:t>
            </a:r>
            <a:endParaRPr lang="fr-FR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291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2903724" cy="908618"/>
          </a:xfrm>
        </p:spPr>
        <p:txBody>
          <a:bodyPr>
            <a:noAutofit/>
          </a:bodyPr>
          <a:lstStyle/>
          <a:p>
            <a:r>
              <a:rPr lang="fr-FR" sz="6000" dirty="0" smtClean="0"/>
              <a:t>Article</a:t>
            </a:r>
            <a:endParaRPr lang="fr-FR" sz="6000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2771801" y="1232808"/>
            <a:ext cx="1908000" cy="432000"/>
          </a:xfrm>
          <a:prstGeom prst="roundRect">
            <a:avLst/>
          </a:prstGeom>
          <a:solidFill>
            <a:srgbClr val="A61B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bg1"/>
                </a:solidFill>
              </a:rPr>
              <a:t>REDACTION</a:t>
            </a:r>
          </a:p>
        </p:txBody>
      </p:sp>
      <p:cxnSp>
        <p:nvCxnSpPr>
          <p:cNvPr id="9" name="Connecteur droit avec flèche 8"/>
          <p:cNvCxnSpPr>
            <a:stCxn id="28" idx="1"/>
            <a:endCxn id="6" idx="3"/>
          </p:cNvCxnSpPr>
          <p:nvPr/>
        </p:nvCxnSpPr>
        <p:spPr>
          <a:xfrm flipH="1">
            <a:off x="4679801" y="1448808"/>
            <a:ext cx="459223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à coins arrondis 10"/>
          <p:cNvSpPr/>
          <p:nvPr/>
        </p:nvSpPr>
        <p:spPr>
          <a:xfrm>
            <a:off x="6950711" y="1232808"/>
            <a:ext cx="1908000" cy="432000"/>
          </a:xfrm>
          <a:prstGeom prst="roundRect">
            <a:avLst/>
          </a:prstGeom>
          <a:solidFill>
            <a:srgbClr val="7C7F7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bg1"/>
                </a:solidFill>
              </a:rPr>
              <a:t>SUPPRIME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107504" y="2240920"/>
            <a:ext cx="1908000" cy="432000"/>
          </a:xfrm>
          <a:prstGeom prst="roundRect">
            <a:avLst/>
          </a:prstGeom>
          <a:solidFill>
            <a:srgbClr val="4791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bg1"/>
                </a:solidFill>
              </a:rPr>
              <a:t>PROPOSITION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2771801" y="3140968"/>
            <a:ext cx="1908000" cy="432000"/>
          </a:xfrm>
          <a:prstGeom prst="roundRect">
            <a:avLst/>
          </a:prstGeom>
          <a:solidFill>
            <a:srgbClr val="F2610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</a:rPr>
              <a:t>RELECTURE</a:t>
            </a:r>
            <a:endParaRPr lang="fr-FR" sz="1600" b="1" dirty="0">
              <a:solidFill>
                <a:schemeClr val="tx1"/>
              </a:solidFill>
            </a:endParaRPr>
          </a:p>
        </p:txBody>
      </p:sp>
      <p:cxnSp>
        <p:nvCxnSpPr>
          <p:cNvPr id="15" name="Connecteur droit avec flèche 14"/>
          <p:cNvCxnSpPr>
            <a:stCxn id="6" idx="1"/>
            <a:endCxn id="23" idx="3"/>
          </p:cNvCxnSpPr>
          <p:nvPr/>
        </p:nvCxnSpPr>
        <p:spPr>
          <a:xfrm flipH="1">
            <a:off x="1781504" y="1448808"/>
            <a:ext cx="990297" cy="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>
            <a:stCxn id="6" idx="2"/>
            <a:endCxn id="24" idx="0"/>
          </p:cNvCxnSpPr>
          <p:nvPr/>
        </p:nvCxnSpPr>
        <p:spPr>
          <a:xfrm>
            <a:off x="3725801" y="1664808"/>
            <a:ext cx="0" cy="540112"/>
          </a:xfrm>
          <a:prstGeom prst="straightConnector1">
            <a:avLst/>
          </a:prstGeom>
          <a:ln w="19050" cmpd="sng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>
            <a:stCxn id="12" idx="0"/>
            <a:endCxn id="23" idx="2"/>
          </p:cNvCxnSpPr>
          <p:nvPr/>
        </p:nvCxnSpPr>
        <p:spPr>
          <a:xfrm flipV="1">
            <a:off x="1061504" y="1700808"/>
            <a:ext cx="0" cy="540112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à coins arrondis 20"/>
          <p:cNvSpPr/>
          <p:nvPr/>
        </p:nvSpPr>
        <p:spPr>
          <a:xfrm>
            <a:off x="2771800" y="5157192"/>
            <a:ext cx="1908000" cy="432048"/>
          </a:xfrm>
          <a:prstGeom prst="roundRect">
            <a:avLst/>
          </a:prstGeom>
          <a:solidFill>
            <a:srgbClr val="1BA6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bg1"/>
                </a:solidFill>
              </a:rPr>
              <a:t>VALIDE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41504" y="1196808"/>
            <a:ext cx="1440000" cy="504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Proposer</a:t>
            </a:r>
            <a:endParaRPr lang="fr-FR" sz="1000" b="1" dirty="0"/>
          </a:p>
          <a:p>
            <a:pPr algn="ctr"/>
            <a:r>
              <a:rPr lang="fr-FR" sz="1000" u="sng" dirty="0" err="1"/>
              <a:t>commandArticle</a:t>
            </a:r>
            <a:endParaRPr lang="fr-FR" sz="1000" u="sng" dirty="0"/>
          </a:p>
          <a:p>
            <a:pPr algn="ctr"/>
            <a:r>
              <a:rPr lang="fr-FR" sz="1400" b="1" dirty="0" smtClean="0"/>
              <a:t>- 35 -</a:t>
            </a:r>
            <a:endParaRPr lang="fr-FR" sz="1400" b="1" dirty="0"/>
          </a:p>
        </p:txBody>
      </p:sp>
      <p:sp>
        <p:nvSpPr>
          <p:cNvPr id="24" name="Rectangle 23"/>
          <p:cNvSpPr/>
          <p:nvPr/>
        </p:nvSpPr>
        <p:spPr>
          <a:xfrm>
            <a:off x="2971034" y="2204920"/>
            <a:ext cx="1509533" cy="504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Pour relecture</a:t>
            </a:r>
            <a:endParaRPr lang="fr-FR" sz="1000" b="1" dirty="0"/>
          </a:p>
          <a:p>
            <a:pPr algn="ctr"/>
            <a:r>
              <a:rPr lang="fr-FR" sz="1000" u="sng" dirty="0" err="1"/>
              <a:t>proposerRelectureArticle</a:t>
            </a:r>
            <a:endParaRPr lang="fr-FR" sz="1000" u="sng" dirty="0"/>
          </a:p>
          <a:p>
            <a:pPr algn="ctr"/>
            <a:r>
              <a:rPr lang="fr-FR" sz="1400" b="1" dirty="0" smtClean="0"/>
              <a:t>- 17 -</a:t>
            </a:r>
            <a:endParaRPr lang="fr-FR" sz="1400" b="1" dirty="0"/>
          </a:p>
        </p:txBody>
      </p:sp>
      <p:cxnSp>
        <p:nvCxnSpPr>
          <p:cNvPr id="26" name="Connecteur droit avec flèche 25"/>
          <p:cNvCxnSpPr>
            <a:stCxn id="12" idx="3"/>
            <a:endCxn id="24" idx="1"/>
          </p:cNvCxnSpPr>
          <p:nvPr/>
        </p:nvCxnSpPr>
        <p:spPr>
          <a:xfrm>
            <a:off x="2015504" y="2456920"/>
            <a:ext cx="955530" cy="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5139024" y="1196808"/>
            <a:ext cx="1440000" cy="504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Recycler</a:t>
            </a:r>
            <a:endParaRPr lang="fr-FR" sz="1000" b="1" dirty="0"/>
          </a:p>
          <a:p>
            <a:pPr algn="ctr"/>
            <a:r>
              <a:rPr lang="fr-FR" sz="1000" u="sng" dirty="0" err="1"/>
              <a:t>proposerRelecturePage</a:t>
            </a:r>
            <a:endParaRPr lang="fr-FR" sz="1000" u="sng" dirty="0"/>
          </a:p>
          <a:p>
            <a:pPr algn="ctr"/>
            <a:r>
              <a:rPr lang="fr-FR" sz="1400" b="1" dirty="0" smtClean="0"/>
              <a:t>- 26 -</a:t>
            </a:r>
            <a:endParaRPr lang="fr-FR" sz="1400" b="1" dirty="0"/>
          </a:p>
        </p:txBody>
      </p:sp>
      <p:sp>
        <p:nvSpPr>
          <p:cNvPr id="31" name="Rectangle 30"/>
          <p:cNvSpPr/>
          <p:nvPr/>
        </p:nvSpPr>
        <p:spPr>
          <a:xfrm>
            <a:off x="3005801" y="4185088"/>
            <a:ext cx="1440000" cy="504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Publier</a:t>
            </a:r>
            <a:endParaRPr lang="fr-FR" sz="1000" b="1" dirty="0"/>
          </a:p>
          <a:p>
            <a:pPr algn="ctr"/>
            <a:r>
              <a:rPr lang="fr-FR" sz="1000" u="sng" dirty="0" err="1" smtClean="0"/>
              <a:t>publierArticle</a:t>
            </a:r>
            <a:endParaRPr lang="fr-FR" sz="1000" u="sng" dirty="0"/>
          </a:p>
          <a:p>
            <a:pPr algn="ctr"/>
            <a:r>
              <a:rPr lang="fr-FR" sz="1400" b="1" dirty="0" smtClean="0"/>
              <a:t>- 1 -</a:t>
            </a:r>
            <a:endParaRPr lang="fr-FR" sz="1400" b="1" dirty="0"/>
          </a:p>
        </p:txBody>
      </p:sp>
      <p:sp>
        <p:nvSpPr>
          <p:cNvPr id="33" name="Rectangle 32"/>
          <p:cNvSpPr/>
          <p:nvPr/>
        </p:nvSpPr>
        <p:spPr>
          <a:xfrm>
            <a:off x="7184711" y="3104968"/>
            <a:ext cx="1440000" cy="504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Supprimer</a:t>
            </a:r>
            <a:endParaRPr lang="fr-FR" sz="1000" b="1" dirty="0"/>
          </a:p>
          <a:p>
            <a:pPr algn="ctr"/>
            <a:r>
              <a:rPr lang="fr-FR" sz="1000" u="sng" dirty="0" err="1" smtClean="0"/>
              <a:t>deleteArticle</a:t>
            </a:r>
            <a:endParaRPr lang="fr-FR" sz="1000" u="sng" dirty="0"/>
          </a:p>
          <a:p>
            <a:pPr algn="ctr"/>
            <a:r>
              <a:rPr lang="fr-FR" sz="1400" b="1" dirty="0" smtClean="0"/>
              <a:t>- 42 -</a:t>
            </a:r>
            <a:endParaRPr lang="fr-FR" sz="1400" b="1" dirty="0"/>
          </a:p>
        </p:txBody>
      </p:sp>
      <p:cxnSp>
        <p:nvCxnSpPr>
          <p:cNvPr id="37" name="Connecteur droit avec flèche 36"/>
          <p:cNvCxnSpPr>
            <a:stCxn id="33" idx="0"/>
            <a:endCxn id="11" idx="2"/>
          </p:cNvCxnSpPr>
          <p:nvPr/>
        </p:nvCxnSpPr>
        <p:spPr>
          <a:xfrm flipV="1">
            <a:off x="7904711" y="1664808"/>
            <a:ext cx="0" cy="144016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>
            <a:stCxn id="11" idx="1"/>
            <a:endCxn id="28" idx="3"/>
          </p:cNvCxnSpPr>
          <p:nvPr/>
        </p:nvCxnSpPr>
        <p:spPr>
          <a:xfrm flipH="1">
            <a:off x="6579024" y="1448808"/>
            <a:ext cx="371687" cy="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>
            <a:stCxn id="13" idx="2"/>
            <a:endCxn id="31" idx="0"/>
          </p:cNvCxnSpPr>
          <p:nvPr/>
        </p:nvCxnSpPr>
        <p:spPr>
          <a:xfrm>
            <a:off x="3725801" y="3572968"/>
            <a:ext cx="0" cy="61212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>
            <a:stCxn id="13" idx="3"/>
            <a:endCxn id="33" idx="1"/>
          </p:cNvCxnSpPr>
          <p:nvPr/>
        </p:nvCxnSpPr>
        <p:spPr>
          <a:xfrm>
            <a:off x="4679801" y="3356968"/>
            <a:ext cx="2504910" cy="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>
            <a:stCxn id="24" idx="2"/>
            <a:endCxn id="13" idx="0"/>
          </p:cNvCxnSpPr>
          <p:nvPr/>
        </p:nvCxnSpPr>
        <p:spPr>
          <a:xfrm>
            <a:off x="3725801" y="2708920"/>
            <a:ext cx="0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avec flèche 68"/>
          <p:cNvCxnSpPr>
            <a:stCxn id="31" idx="2"/>
            <a:endCxn id="21" idx="0"/>
          </p:cNvCxnSpPr>
          <p:nvPr/>
        </p:nvCxnSpPr>
        <p:spPr>
          <a:xfrm flipH="1">
            <a:off x="3725800" y="4689088"/>
            <a:ext cx="1" cy="46810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>
            <a:stCxn id="6" idx="3"/>
            <a:endCxn id="33" idx="1"/>
          </p:cNvCxnSpPr>
          <p:nvPr/>
        </p:nvCxnSpPr>
        <p:spPr>
          <a:xfrm>
            <a:off x="4679801" y="1448808"/>
            <a:ext cx="2504910" cy="190816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1115616" y="3086964"/>
            <a:ext cx="1440000" cy="504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Publier</a:t>
            </a:r>
            <a:endParaRPr lang="fr-FR" sz="1000" b="1" dirty="0"/>
          </a:p>
          <a:p>
            <a:pPr algn="ctr"/>
            <a:r>
              <a:rPr lang="fr-FR" sz="1000" u="sng" dirty="0" err="1" smtClean="0"/>
              <a:t>directPublierArticle</a:t>
            </a:r>
            <a:endParaRPr lang="fr-FR" sz="1000" u="sng" dirty="0"/>
          </a:p>
          <a:p>
            <a:pPr algn="ctr"/>
            <a:r>
              <a:rPr lang="fr-FR" sz="1400" b="1" dirty="0" smtClean="0"/>
              <a:t>- 250 -</a:t>
            </a:r>
            <a:endParaRPr lang="fr-FR" sz="1400" b="1" dirty="0"/>
          </a:p>
        </p:txBody>
      </p:sp>
      <p:cxnSp>
        <p:nvCxnSpPr>
          <p:cNvPr id="29" name="Connecteur droit avec flèche 28"/>
          <p:cNvCxnSpPr>
            <a:stCxn id="6" idx="1"/>
            <a:endCxn id="27" idx="0"/>
          </p:cNvCxnSpPr>
          <p:nvPr/>
        </p:nvCxnSpPr>
        <p:spPr>
          <a:xfrm flipH="1">
            <a:off x="1835616" y="1448808"/>
            <a:ext cx="936185" cy="1638156"/>
          </a:xfrm>
          <a:prstGeom prst="straightConnector1">
            <a:avLst/>
          </a:prstGeom>
          <a:ln w="19050" cmpd="sng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>
            <a:stCxn id="27" idx="2"/>
            <a:endCxn id="21" idx="1"/>
          </p:cNvCxnSpPr>
          <p:nvPr/>
        </p:nvCxnSpPr>
        <p:spPr>
          <a:xfrm>
            <a:off x="1835616" y="3590964"/>
            <a:ext cx="936184" cy="178225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à coins arrondis 31"/>
          <p:cNvSpPr/>
          <p:nvPr/>
        </p:nvSpPr>
        <p:spPr>
          <a:xfrm>
            <a:off x="6876256" y="5985256"/>
            <a:ext cx="1908000" cy="432048"/>
          </a:xfrm>
          <a:prstGeom prst="roundRect">
            <a:avLst/>
          </a:prstGeom>
          <a:solidFill>
            <a:srgbClr val="8036C9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bg1"/>
                </a:solidFill>
              </a:rPr>
              <a:t>ARCHIVE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005800" y="5949280"/>
            <a:ext cx="1440000" cy="504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Archiver</a:t>
            </a:r>
            <a:endParaRPr lang="fr-FR" sz="1000" b="1" dirty="0"/>
          </a:p>
          <a:p>
            <a:pPr algn="ctr"/>
            <a:r>
              <a:rPr lang="fr-FR" sz="1000" u="sng" dirty="0" err="1"/>
              <a:t>archiverArticle</a:t>
            </a:r>
            <a:endParaRPr lang="fr-FR" sz="1000" u="sng" dirty="0"/>
          </a:p>
          <a:p>
            <a:pPr algn="ctr"/>
            <a:r>
              <a:rPr lang="fr-FR" sz="1400" b="1" dirty="0" smtClean="0"/>
              <a:t>- 325 -</a:t>
            </a:r>
            <a:endParaRPr lang="fr-FR" sz="1400" b="1" dirty="0"/>
          </a:p>
        </p:txBody>
      </p:sp>
      <p:cxnSp>
        <p:nvCxnSpPr>
          <p:cNvPr id="35" name="Connecteur droit avec flèche 34"/>
          <p:cNvCxnSpPr>
            <a:stCxn id="21" idx="2"/>
            <a:endCxn id="34" idx="0"/>
          </p:cNvCxnSpPr>
          <p:nvPr/>
        </p:nvCxnSpPr>
        <p:spPr>
          <a:xfrm>
            <a:off x="3725800" y="5589240"/>
            <a:ext cx="0" cy="36004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>
            <a:stCxn id="34" idx="3"/>
            <a:endCxn id="32" idx="1"/>
          </p:cNvCxnSpPr>
          <p:nvPr/>
        </p:nvCxnSpPr>
        <p:spPr>
          <a:xfrm>
            <a:off x="4445800" y="6201280"/>
            <a:ext cx="2430456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4909412" y="2708920"/>
            <a:ext cx="1440000" cy="504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Retour Rédaction</a:t>
            </a:r>
            <a:endParaRPr lang="fr-FR" sz="1000" b="1" dirty="0"/>
          </a:p>
          <a:p>
            <a:pPr algn="ctr"/>
            <a:r>
              <a:rPr lang="fr-FR" sz="1000" u="sng" dirty="0" err="1" smtClean="0"/>
              <a:t>retourArticle</a:t>
            </a:r>
            <a:endParaRPr lang="fr-FR" sz="1000" u="sng" dirty="0"/>
          </a:p>
          <a:p>
            <a:pPr algn="ctr"/>
            <a:r>
              <a:rPr lang="fr-FR" sz="1400" b="1" dirty="0" smtClean="0"/>
              <a:t>- 400 -</a:t>
            </a:r>
            <a:endParaRPr lang="fr-FR" sz="1400" b="1" dirty="0"/>
          </a:p>
        </p:txBody>
      </p:sp>
      <p:cxnSp>
        <p:nvCxnSpPr>
          <p:cNvPr id="48" name="Connecteur droit avec flèche 47"/>
          <p:cNvCxnSpPr>
            <a:stCxn id="13" idx="3"/>
            <a:endCxn id="36" idx="1"/>
          </p:cNvCxnSpPr>
          <p:nvPr/>
        </p:nvCxnSpPr>
        <p:spPr>
          <a:xfrm flipV="1">
            <a:off x="4679801" y="2960920"/>
            <a:ext cx="229611" cy="396048"/>
          </a:xfrm>
          <a:prstGeom prst="straightConnector1">
            <a:avLst/>
          </a:prstGeom>
          <a:ln w="19050" cmpd="sng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/>
          <p:cNvCxnSpPr>
            <a:stCxn id="21" idx="3"/>
            <a:endCxn id="36" idx="2"/>
          </p:cNvCxnSpPr>
          <p:nvPr/>
        </p:nvCxnSpPr>
        <p:spPr>
          <a:xfrm flipV="1">
            <a:off x="4679800" y="3212920"/>
            <a:ext cx="949612" cy="2160296"/>
          </a:xfrm>
          <a:prstGeom prst="straightConnector1">
            <a:avLst/>
          </a:prstGeom>
          <a:ln w="19050" cmpd="sng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>
            <a:stCxn id="36" idx="0"/>
            <a:endCxn id="6" idx="3"/>
          </p:cNvCxnSpPr>
          <p:nvPr/>
        </p:nvCxnSpPr>
        <p:spPr>
          <a:xfrm flipH="1" flipV="1">
            <a:off x="4679801" y="1448808"/>
            <a:ext cx="949611" cy="126011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à coins arrondis 42"/>
          <p:cNvSpPr/>
          <p:nvPr/>
        </p:nvSpPr>
        <p:spPr>
          <a:xfrm>
            <a:off x="8320635" y="1232808"/>
            <a:ext cx="540000" cy="432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13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44" name="Rectangle à coins arrondis 43"/>
          <p:cNvSpPr/>
          <p:nvPr/>
        </p:nvSpPr>
        <p:spPr>
          <a:xfrm>
            <a:off x="4139800" y="1232808"/>
            <a:ext cx="540000" cy="432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1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45" name="Rectangle à coins arrondis 44"/>
          <p:cNvSpPr/>
          <p:nvPr/>
        </p:nvSpPr>
        <p:spPr>
          <a:xfrm>
            <a:off x="1475656" y="2239602"/>
            <a:ext cx="540000" cy="432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35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46" name="Rectangle à coins arrondis 45"/>
          <p:cNvSpPr/>
          <p:nvPr/>
        </p:nvSpPr>
        <p:spPr>
          <a:xfrm>
            <a:off x="4139800" y="3141016"/>
            <a:ext cx="540000" cy="432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47" name="Rectangle à coins arrondis 46"/>
          <p:cNvSpPr/>
          <p:nvPr/>
        </p:nvSpPr>
        <p:spPr>
          <a:xfrm>
            <a:off x="4139800" y="5157240"/>
            <a:ext cx="540000" cy="432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3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50" name="Rectangle à coins arrondis 49"/>
          <p:cNvSpPr/>
          <p:nvPr/>
        </p:nvSpPr>
        <p:spPr>
          <a:xfrm>
            <a:off x="8280472" y="5985304"/>
            <a:ext cx="540000" cy="432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140</a:t>
            </a:r>
            <a:endParaRPr lang="fr-FR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065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2903724" cy="908618"/>
          </a:xfrm>
        </p:spPr>
        <p:txBody>
          <a:bodyPr>
            <a:noAutofit/>
          </a:bodyPr>
          <a:lstStyle/>
          <a:p>
            <a:r>
              <a:rPr lang="fr-FR" sz="6000" dirty="0" smtClean="0"/>
              <a:t>Carton</a:t>
            </a:r>
            <a:endParaRPr lang="fr-FR" sz="6000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2771801" y="1232808"/>
            <a:ext cx="1908000" cy="432000"/>
          </a:xfrm>
          <a:prstGeom prst="roundRect">
            <a:avLst/>
          </a:prstGeom>
          <a:solidFill>
            <a:srgbClr val="A61B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bg1"/>
                </a:solidFill>
              </a:rPr>
              <a:t>BROUILLON</a:t>
            </a:r>
            <a:endParaRPr lang="fr-FR" sz="1600" b="1" dirty="0" smtClean="0">
              <a:solidFill>
                <a:schemeClr val="bg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6300192" y="2780976"/>
            <a:ext cx="1908000" cy="432000"/>
          </a:xfrm>
          <a:prstGeom prst="roundRect">
            <a:avLst/>
          </a:prstGeom>
          <a:solidFill>
            <a:srgbClr val="7C7F7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bg1"/>
                </a:solidFill>
              </a:rPr>
              <a:t>SUPPRIME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341504" y="1937050"/>
            <a:ext cx="1908000" cy="432000"/>
          </a:xfrm>
          <a:prstGeom prst="roundRect">
            <a:avLst/>
          </a:prstGeom>
          <a:solidFill>
            <a:srgbClr val="E0E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</a:rPr>
              <a:t>SYSTEME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2771801" y="3140968"/>
            <a:ext cx="1908000" cy="432000"/>
          </a:xfrm>
          <a:prstGeom prst="roundRect">
            <a:avLst/>
          </a:prstGeom>
          <a:solidFill>
            <a:srgbClr val="F2610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</a:rPr>
              <a:t>OPERATIONNEL</a:t>
            </a:r>
            <a:endParaRPr lang="fr-FR" sz="1600" b="1" dirty="0">
              <a:solidFill>
                <a:schemeClr val="tx1"/>
              </a:solidFill>
            </a:endParaRPr>
          </a:p>
        </p:txBody>
      </p:sp>
      <p:cxnSp>
        <p:nvCxnSpPr>
          <p:cNvPr id="16" name="Connecteur droit avec flèche 15"/>
          <p:cNvCxnSpPr>
            <a:stCxn id="6" idx="2"/>
            <a:endCxn id="24" idx="0"/>
          </p:cNvCxnSpPr>
          <p:nvPr/>
        </p:nvCxnSpPr>
        <p:spPr>
          <a:xfrm>
            <a:off x="3725801" y="1664808"/>
            <a:ext cx="0" cy="540112"/>
          </a:xfrm>
          <a:prstGeom prst="straightConnector1">
            <a:avLst/>
          </a:prstGeom>
          <a:ln w="19050" cmpd="sng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>
            <a:stCxn id="12" idx="2"/>
            <a:endCxn id="36" idx="0"/>
          </p:cNvCxnSpPr>
          <p:nvPr/>
        </p:nvCxnSpPr>
        <p:spPr>
          <a:xfrm flipH="1">
            <a:off x="1288788" y="2369050"/>
            <a:ext cx="6716" cy="735966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à coins arrondis 20"/>
          <p:cNvSpPr/>
          <p:nvPr/>
        </p:nvSpPr>
        <p:spPr>
          <a:xfrm>
            <a:off x="2771800" y="5157192"/>
            <a:ext cx="1908000" cy="432048"/>
          </a:xfrm>
          <a:prstGeom prst="roundRect">
            <a:avLst/>
          </a:prstGeom>
          <a:solidFill>
            <a:srgbClr val="1BA6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bg1"/>
                </a:solidFill>
              </a:rPr>
              <a:t>ACTIF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971034" y="2204920"/>
            <a:ext cx="1509533" cy="504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Opérationnel</a:t>
            </a:r>
            <a:endParaRPr lang="fr-FR" sz="1000" b="1" dirty="0"/>
          </a:p>
          <a:p>
            <a:pPr algn="ctr"/>
            <a:r>
              <a:rPr lang="fr-FR" sz="1000" u="sng" dirty="0" err="1" smtClean="0"/>
              <a:t>modeleOperationnel</a:t>
            </a:r>
            <a:endParaRPr lang="fr-FR" sz="1000" u="sng" dirty="0"/>
          </a:p>
          <a:p>
            <a:pPr algn="ctr"/>
            <a:r>
              <a:rPr lang="fr-FR" sz="1400" b="1" dirty="0" smtClean="0"/>
              <a:t>- </a:t>
            </a:r>
            <a:r>
              <a:rPr lang="fr-FR" sz="1400" b="1" dirty="0" smtClean="0"/>
              <a:t>601 -</a:t>
            </a:r>
            <a:endParaRPr lang="fr-FR" sz="1400" b="1" dirty="0"/>
          </a:p>
        </p:txBody>
      </p:sp>
      <p:sp>
        <p:nvSpPr>
          <p:cNvPr id="31" name="Rectangle 30"/>
          <p:cNvSpPr/>
          <p:nvPr/>
        </p:nvSpPr>
        <p:spPr>
          <a:xfrm>
            <a:off x="3005801" y="4185088"/>
            <a:ext cx="1440000" cy="504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Activer</a:t>
            </a:r>
            <a:endParaRPr lang="fr-FR" sz="1000" b="1" dirty="0"/>
          </a:p>
          <a:p>
            <a:pPr algn="ctr"/>
            <a:r>
              <a:rPr lang="fr-FR" sz="1000" u="sng" dirty="0" err="1" smtClean="0"/>
              <a:t>activerModele</a:t>
            </a:r>
            <a:endParaRPr lang="fr-FR" sz="1000" u="sng" dirty="0"/>
          </a:p>
          <a:p>
            <a:pPr algn="ctr"/>
            <a:r>
              <a:rPr lang="fr-FR" sz="1400" b="1" dirty="0" smtClean="0"/>
              <a:t>- </a:t>
            </a:r>
            <a:r>
              <a:rPr lang="fr-FR" sz="1400" b="1" dirty="0" smtClean="0"/>
              <a:t>15 </a:t>
            </a:r>
            <a:r>
              <a:rPr lang="fr-FR" sz="1400" b="1" dirty="0" smtClean="0"/>
              <a:t>-</a:t>
            </a:r>
            <a:endParaRPr lang="fr-FR" sz="1400" b="1" dirty="0"/>
          </a:p>
        </p:txBody>
      </p:sp>
      <p:sp>
        <p:nvSpPr>
          <p:cNvPr id="33" name="Rectangle 32"/>
          <p:cNvSpPr/>
          <p:nvPr/>
        </p:nvSpPr>
        <p:spPr>
          <a:xfrm>
            <a:off x="6534192" y="1196856"/>
            <a:ext cx="1440000" cy="504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Supprimer</a:t>
            </a:r>
            <a:endParaRPr lang="fr-FR" sz="1000" b="1" dirty="0"/>
          </a:p>
          <a:p>
            <a:pPr algn="ctr"/>
            <a:r>
              <a:rPr lang="fr-FR" sz="1000" u="sng" dirty="0" err="1"/>
              <a:t>supprimerModele</a:t>
            </a:r>
            <a:endParaRPr lang="fr-FR" sz="1000" u="sng" dirty="0"/>
          </a:p>
          <a:p>
            <a:pPr algn="ctr"/>
            <a:r>
              <a:rPr lang="fr-FR" sz="1400" b="1" dirty="0" smtClean="0"/>
              <a:t>- </a:t>
            </a:r>
            <a:r>
              <a:rPr lang="fr-FR" sz="1400" b="1" dirty="0" smtClean="0"/>
              <a:t>16</a:t>
            </a:r>
            <a:r>
              <a:rPr lang="fr-FR" sz="1400" b="1" dirty="0" smtClean="0"/>
              <a:t> </a:t>
            </a:r>
            <a:r>
              <a:rPr lang="fr-FR" sz="1400" b="1" dirty="0" smtClean="0"/>
              <a:t>-</a:t>
            </a:r>
            <a:endParaRPr lang="fr-FR" sz="1400" b="1" dirty="0"/>
          </a:p>
        </p:txBody>
      </p:sp>
      <p:cxnSp>
        <p:nvCxnSpPr>
          <p:cNvPr id="37" name="Connecteur droit avec flèche 36"/>
          <p:cNvCxnSpPr>
            <a:stCxn id="33" idx="2"/>
            <a:endCxn id="11" idx="0"/>
          </p:cNvCxnSpPr>
          <p:nvPr/>
        </p:nvCxnSpPr>
        <p:spPr>
          <a:xfrm>
            <a:off x="7254192" y="1700856"/>
            <a:ext cx="0" cy="108012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>
            <a:stCxn id="13" idx="2"/>
            <a:endCxn id="31" idx="0"/>
          </p:cNvCxnSpPr>
          <p:nvPr/>
        </p:nvCxnSpPr>
        <p:spPr>
          <a:xfrm>
            <a:off x="3725801" y="3572968"/>
            <a:ext cx="0" cy="612120"/>
          </a:xfrm>
          <a:prstGeom prst="straightConnector1">
            <a:avLst/>
          </a:prstGeom>
          <a:ln w="19050" cmpd="sng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>
            <a:stCxn id="6" idx="3"/>
            <a:endCxn id="33" idx="1"/>
          </p:cNvCxnSpPr>
          <p:nvPr/>
        </p:nvCxnSpPr>
        <p:spPr>
          <a:xfrm>
            <a:off x="4679801" y="1448808"/>
            <a:ext cx="1854391" cy="48"/>
          </a:xfrm>
          <a:prstGeom prst="straightConnector1">
            <a:avLst/>
          </a:prstGeom>
          <a:ln w="19050" cmpd="sng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>
            <a:stCxn id="24" idx="2"/>
            <a:endCxn id="13" idx="0"/>
          </p:cNvCxnSpPr>
          <p:nvPr/>
        </p:nvCxnSpPr>
        <p:spPr>
          <a:xfrm>
            <a:off x="3725801" y="2708920"/>
            <a:ext cx="0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avec flèche 68"/>
          <p:cNvCxnSpPr>
            <a:stCxn id="31" idx="2"/>
            <a:endCxn id="21" idx="0"/>
          </p:cNvCxnSpPr>
          <p:nvPr/>
        </p:nvCxnSpPr>
        <p:spPr>
          <a:xfrm flipH="1">
            <a:off x="3725800" y="4689088"/>
            <a:ext cx="1" cy="46810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568788" y="3105016"/>
            <a:ext cx="1440000" cy="504000"/>
          </a:xfrm>
          <a:prstGeom prst="rect">
            <a:avLst/>
          </a:prstGeom>
          <a:ln>
            <a:prstDash val="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00" b="1" dirty="0" smtClean="0"/>
              <a:t>Définir comme système</a:t>
            </a:r>
            <a:endParaRPr lang="fr-FR" sz="1000" b="1" dirty="0"/>
          </a:p>
          <a:p>
            <a:pPr algn="ctr"/>
            <a:r>
              <a:rPr lang="fr-FR" sz="1000" u="sng" dirty="0" err="1" smtClean="0"/>
              <a:t>definirSystemModele</a:t>
            </a:r>
            <a:endParaRPr lang="fr-FR" sz="1000" u="sng" dirty="0"/>
          </a:p>
          <a:p>
            <a:pPr algn="ctr"/>
            <a:r>
              <a:rPr lang="fr-FR" sz="1400" b="1" dirty="0" smtClean="0"/>
              <a:t>- </a:t>
            </a:r>
            <a:r>
              <a:rPr lang="fr-FR" sz="1400" b="1" dirty="0" smtClean="0"/>
              <a:t>41 -</a:t>
            </a:r>
            <a:endParaRPr lang="fr-FR" sz="1400" b="1" dirty="0"/>
          </a:p>
        </p:txBody>
      </p:sp>
      <p:cxnSp>
        <p:nvCxnSpPr>
          <p:cNvPr id="48" name="Connecteur droit avec flèche 47"/>
          <p:cNvCxnSpPr>
            <a:stCxn id="13" idx="1"/>
            <a:endCxn id="36" idx="3"/>
          </p:cNvCxnSpPr>
          <p:nvPr/>
        </p:nvCxnSpPr>
        <p:spPr>
          <a:xfrm flipH="1">
            <a:off x="2008788" y="3356968"/>
            <a:ext cx="763013" cy="48"/>
          </a:xfrm>
          <a:prstGeom prst="straightConnector1">
            <a:avLst/>
          </a:prstGeom>
          <a:ln w="19050" cmpd="sng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à coins arrondis 42"/>
          <p:cNvSpPr/>
          <p:nvPr/>
        </p:nvSpPr>
        <p:spPr>
          <a:xfrm>
            <a:off x="7668192" y="2780976"/>
            <a:ext cx="540000" cy="432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18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44" name="Rectangle à coins arrondis 43"/>
          <p:cNvSpPr/>
          <p:nvPr/>
        </p:nvSpPr>
        <p:spPr>
          <a:xfrm>
            <a:off x="4139800" y="1232808"/>
            <a:ext cx="540000" cy="432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16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45" name="Rectangle à coins arrondis 44"/>
          <p:cNvSpPr/>
          <p:nvPr/>
        </p:nvSpPr>
        <p:spPr>
          <a:xfrm>
            <a:off x="1709656" y="1935732"/>
            <a:ext cx="540000" cy="432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43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46" name="Rectangle à coins arrondis 45"/>
          <p:cNvSpPr/>
          <p:nvPr/>
        </p:nvSpPr>
        <p:spPr>
          <a:xfrm>
            <a:off x="4139800" y="3141016"/>
            <a:ext cx="540000" cy="432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251</a:t>
            </a:r>
            <a:endParaRPr lang="fr-FR" sz="1600" b="1" dirty="0" smtClean="0">
              <a:solidFill>
                <a:schemeClr val="tx1"/>
              </a:solidFill>
            </a:endParaRPr>
          </a:p>
        </p:txBody>
      </p:sp>
      <p:sp>
        <p:nvSpPr>
          <p:cNvPr id="47" name="Rectangle à coins arrondis 46"/>
          <p:cNvSpPr/>
          <p:nvPr/>
        </p:nvSpPr>
        <p:spPr>
          <a:xfrm>
            <a:off x="4139800" y="5157240"/>
            <a:ext cx="540000" cy="432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17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52" name="Rectangle à coins arrondis 51"/>
          <p:cNvSpPr/>
          <p:nvPr/>
        </p:nvSpPr>
        <p:spPr>
          <a:xfrm>
            <a:off x="6300192" y="5157240"/>
            <a:ext cx="1908000" cy="432048"/>
          </a:xfrm>
          <a:prstGeom prst="roundRect">
            <a:avLst/>
          </a:prstGeom>
          <a:solidFill>
            <a:srgbClr val="8036C9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bg1"/>
                </a:solidFill>
              </a:rPr>
              <a:t>HERITE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53" name="Rectangle à coins arrondis 52"/>
          <p:cNvSpPr/>
          <p:nvPr/>
        </p:nvSpPr>
        <p:spPr>
          <a:xfrm>
            <a:off x="7596336" y="5157288"/>
            <a:ext cx="648072" cy="432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1010</a:t>
            </a:r>
            <a:endParaRPr lang="fr-FR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52618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187</Words>
  <Application>Microsoft Office PowerPoint</Application>
  <PresentationFormat>Affichage à l'écran (4:3)</PresentationFormat>
  <Paragraphs>124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Parution                       Parution Logique                        Physique</vt:lpstr>
      <vt:lpstr>Page</vt:lpstr>
      <vt:lpstr>Article</vt:lpstr>
      <vt:lpstr>Carton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MELODY WORKFLOW</dc:title>
  <dc:creator>Tn</dc:creator>
  <cp:lastModifiedBy>Tn</cp:lastModifiedBy>
  <cp:revision>39</cp:revision>
  <cp:lastPrinted>2014-03-17T11:17:19Z</cp:lastPrinted>
  <dcterms:created xsi:type="dcterms:W3CDTF">2013-08-16T12:01:00Z</dcterms:created>
  <dcterms:modified xsi:type="dcterms:W3CDTF">2014-03-17T11:17:23Z</dcterms:modified>
</cp:coreProperties>
</file>