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17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70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4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14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1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9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67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05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76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6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A48-D4B3-4F37-B56A-AC892E8446D0}" type="datetimeFigureOut">
              <a:rPr lang="fr-FR" smtClean="0"/>
              <a:t>10/09/2014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B557D-0ED8-4F67-9EBC-6D0C2562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44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15816" y="905408"/>
            <a:ext cx="216024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Rédaction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915816" y="2780928"/>
            <a:ext cx="216024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Validé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915815" y="4801224"/>
            <a:ext cx="216024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Facturé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51520" y="2049208"/>
            <a:ext cx="216024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payer</a:t>
            </a:r>
            <a:endParaRPr lang="fr-FR" dirty="0"/>
          </a:p>
        </p:txBody>
      </p:sp>
      <p:cxnSp>
        <p:nvCxnSpPr>
          <p:cNvPr id="12" name="Connecteur en angle 11"/>
          <p:cNvCxnSpPr>
            <a:stCxn id="5" idx="1"/>
            <a:endCxn id="8" idx="0"/>
          </p:cNvCxnSpPr>
          <p:nvPr/>
        </p:nvCxnSpPr>
        <p:spPr>
          <a:xfrm rot="10800000" flipV="1">
            <a:off x="1331640" y="1121432"/>
            <a:ext cx="1584176" cy="92777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ngle 13"/>
          <p:cNvCxnSpPr>
            <a:stCxn id="8" idx="2"/>
            <a:endCxn id="6" idx="1"/>
          </p:cNvCxnSpPr>
          <p:nvPr/>
        </p:nvCxnSpPr>
        <p:spPr>
          <a:xfrm rot="16200000" flipH="1">
            <a:off x="1865880" y="1947016"/>
            <a:ext cx="515696" cy="158417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5" idx="2"/>
            <a:endCxn id="6" idx="0"/>
          </p:cNvCxnSpPr>
          <p:nvPr/>
        </p:nvCxnSpPr>
        <p:spPr>
          <a:xfrm>
            <a:off x="3995936" y="1337456"/>
            <a:ext cx="0" cy="1443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en angle 19"/>
          <p:cNvCxnSpPr>
            <a:stCxn id="6" idx="2"/>
            <a:endCxn id="7" idx="0"/>
          </p:cNvCxnSpPr>
          <p:nvPr/>
        </p:nvCxnSpPr>
        <p:spPr>
          <a:xfrm rot="5400000">
            <a:off x="3201812" y="4007100"/>
            <a:ext cx="1588248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215400" y="1585320"/>
            <a:ext cx="2213944" cy="6799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Ne pas autoriser si </a:t>
            </a:r>
            <a:r>
              <a:rPr lang="fr-FR" sz="1000" u="sng" dirty="0" smtClean="0"/>
              <a:t>paiement immédiat</a:t>
            </a:r>
            <a:r>
              <a:rPr lang="fr-FR" sz="1000" dirty="0" smtClean="0"/>
              <a:t> sur fiche client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Créer le numéro de compostage</a:t>
            </a:r>
            <a:endParaRPr lang="fr-FR" sz="1000" dirty="0"/>
          </a:p>
        </p:txBody>
      </p:sp>
      <p:sp>
        <p:nvSpPr>
          <p:cNvPr id="24" name="Rectangle 23"/>
          <p:cNvSpPr/>
          <p:nvPr/>
        </p:nvSpPr>
        <p:spPr>
          <a:xfrm>
            <a:off x="365871" y="3210968"/>
            <a:ext cx="2045889" cy="65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Les informations de date de paiement et de banque doivent être fournies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Créer le numéro de compostage</a:t>
            </a:r>
            <a:endParaRPr lang="fr-FR" sz="1000" dirty="0"/>
          </a:p>
        </p:txBody>
      </p:sp>
      <p:sp>
        <p:nvSpPr>
          <p:cNvPr id="25" name="Rectangle 24"/>
          <p:cNvSpPr/>
          <p:nvPr/>
        </p:nvSpPr>
        <p:spPr>
          <a:xfrm>
            <a:off x="4237112" y="3638024"/>
            <a:ext cx="2213944" cy="446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Adresses de facturation obligatoires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Effectuer l’envoi de l’annonce dans INTERPRESSE</a:t>
            </a:r>
            <a:endParaRPr lang="fr-FR" sz="1000" dirty="0"/>
          </a:p>
        </p:txBody>
      </p:sp>
      <p:sp>
        <p:nvSpPr>
          <p:cNvPr id="27" name="Rectangle 26"/>
          <p:cNvSpPr/>
          <p:nvPr/>
        </p:nvSpPr>
        <p:spPr>
          <a:xfrm>
            <a:off x="5148064" y="905408"/>
            <a:ext cx="2160240" cy="507368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Devis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Attestation si NON à </a:t>
            </a:r>
            <a:r>
              <a:rPr lang="fr-FR" sz="1000" u="sng" dirty="0" smtClean="0"/>
              <a:t>paiement immédiat</a:t>
            </a:r>
            <a:endParaRPr lang="fr-FR" sz="1000" u="sng" dirty="0"/>
          </a:p>
        </p:txBody>
      </p:sp>
      <p:sp>
        <p:nvSpPr>
          <p:cNvPr id="28" name="Rectangle 27"/>
          <p:cNvSpPr/>
          <p:nvPr/>
        </p:nvSpPr>
        <p:spPr>
          <a:xfrm>
            <a:off x="1412799" y="1585320"/>
            <a:ext cx="1431009" cy="339956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Devis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20072" y="2778920"/>
            <a:ext cx="2160240" cy="432048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Devis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Attestation</a:t>
            </a:r>
            <a:endParaRPr lang="fr-FR" sz="1000" dirty="0"/>
          </a:p>
        </p:txBody>
      </p:sp>
      <p:sp>
        <p:nvSpPr>
          <p:cNvPr id="30" name="Rectangle 29"/>
          <p:cNvSpPr/>
          <p:nvPr/>
        </p:nvSpPr>
        <p:spPr>
          <a:xfrm>
            <a:off x="5220070" y="4797320"/>
            <a:ext cx="2160240" cy="432048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Attestation</a:t>
            </a:r>
            <a:endParaRPr lang="fr-FR" sz="1000" dirty="0"/>
          </a:p>
        </p:txBody>
      </p:sp>
      <p:sp>
        <p:nvSpPr>
          <p:cNvPr id="31" name="ZoneTexte 30"/>
          <p:cNvSpPr txBox="1"/>
          <p:nvPr/>
        </p:nvSpPr>
        <p:spPr>
          <a:xfrm>
            <a:off x="611560" y="537321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Un « client » est le collecteur si il existe, sinon le client lui-même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Paiement Immédiat : Le client doit payer en immédiat si OUI sur « paiement immédiat » de la fiche client ou si AL de type DISSOLUTION et « paiement immédiat DISSOLUTION » à OUI sur la fiche client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616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54868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Facture au nom de :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133000" y="550022"/>
            <a:ext cx="3672408" cy="369332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Bertrand DUMAS-PILHOU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9552" y="109239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Facturé envoyé à  :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131840" y="1094836"/>
            <a:ext cx="3672408" cy="369332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Client / Collecteur / </a:t>
            </a:r>
            <a:r>
              <a:rPr lang="fr-FR" dirty="0" smtClean="0"/>
              <a:t>Autre adresse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119272" y="1490668"/>
            <a:ext cx="3672408" cy="78206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20 rue de la République</a:t>
            </a:r>
            <a:br>
              <a:rPr lang="fr-FR" dirty="0" smtClean="0"/>
            </a:br>
            <a:r>
              <a:rPr lang="fr-FR" dirty="0" smtClean="0"/>
              <a:t>31500 Toulouse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236295" y="1564681"/>
            <a:ext cx="1728192" cy="5586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/>
              <a:t>Adresse modifiable si choix « Autre »</a:t>
            </a:r>
            <a:endParaRPr lang="fr-FR" sz="1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39552" y="286624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Justifs</a:t>
            </a:r>
            <a:r>
              <a:rPr lang="fr-FR" dirty="0" smtClean="0"/>
              <a:t> envoyés à  :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3635896" y="2857871"/>
            <a:ext cx="720080" cy="369332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Client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3133000" y="2852936"/>
            <a:ext cx="360040" cy="369332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0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631320" y="3237368"/>
            <a:ext cx="1588752" cy="369332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Collecteur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3128424" y="3237368"/>
            <a:ext cx="360040" cy="369332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631320" y="3667187"/>
            <a:ext cx="1804776" cy="369332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Autre Adresse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3128424" y="3662252"/>
            <a:ext cx="360040" cy="369332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3128424" y="4038572"/>
            <a:ext cx="3672408" cy="646331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28 rue de la panique</a:t>
            </a:r>
            <a:br>
              <a:rPr lang="fr-FR" dirty="0" smtClean="0"/>
            </a:br>
            <a:r>
              <a:rPr lang="fr-FR" dirty="0" smtClean="0"/>
              <a:t>33000 Bordeaux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6726567" y="3093352"/>
            <a:ext cx="223792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/>
              <a:t>Le nombre de </a:t>
            </a:r>
            <a:r>
              <a:rPr lang="fr-FR" sz="1200" dirty="0" err="1" smtClean="0"/>
              <a:t>justifs</a:t>
            </a:r>
            <a:r>
              <a:rPr lang="fr-FR" sz="1200" dirty="0" smtClean="0"/>
              <a:t> cumulés ne doit pas excéder celui de l’annonce</a:t>
            </a:r>
            <a:endParaRPr lang="fr-FR" sz="1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539552" y="2366322"/>
            <a:ext cx="2501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Duplicata au collecteur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3133000" y="2366322"/>
            <a:ext cx="1150968" cy="369332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Oui / Non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7091014" y="2276872"/>
            <a:ext cx="1873473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/>
              <a:t>Initialisé par défaut en fonction de la fiche Client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4945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129</Words>
  <Application>Microsoft Office PowerPoint</Application>
  <PresentationFormat>Affichage à l'écran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Christine HENNEQUIN</dc:creator>
  <cp:lastModifiedBy>Bdp</cp:lastModifiedBy>
  <cp:revision>7</cp:revision>
  <dcterms:created xsi:type="dcterms:W3CDTF">2014-09-05T14:09:58Z</dcterms:created>
  <dcterms:modified xsi:type="dcterms:W3CDTF">2014-09-10T15:20:26Z</dcterms:modified>
</cp:coreProperties>
</file>